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90" r:id="rId10"/>
    <p:sldId id="263" r:id="rId11"/>
    <p:sldId id="277" r:id="rId12"/>
    <p:sldId id="278" r:id="rId13"/>
    <p:sldId id="297" r:id="rId14"/>
    <p:sldId id="279" r:id="rId15"/>
    <p:sldId id="299" r:id="rId16"/>
    <p:sldId id="262" r:id="rId17"/>
    <p:sldId id="310" r:id="rId18"/>
    <p:sldId id="281" r:id="rId19"/>
    <p:sldId id="282" r:id="rId20"/>
    <p:sldId id="264" r:id="rId21"/>
    <p:sldId id="265" r:id="rId22"/>
    <p:sldId id="311" r:id="rId23"/>
    <p:sldId id="271" r:id="rId24"/>
    <p:sldId id="283" r:id="rId25"/>
    <p:sldId id="312" r:id="rId26"/>
    <p:sldId id="284" r:id="rId27"/>
    <p:sldId id="285" r:id="rId28"/>
    <p:sldId id="313" r:id="rId29"/>
    <p:sldId id="270" r:id="rId30"/>
    <p:sldId id="294" r:id="rId31"/>
    <p:sldId id="289" r:id="rId32"/>
    <p:sldId id="295" r:id="rId33"/>
    <p:sldId id="314" r:id="rId34"/>
    <p:sldId id="273" r:id="rId35"/>
    <p:sldId id="288" r:id="rId36"/>
    <p:sldId id="298" r:id="rId37"/>
    <p:sldId id="274" r:id="rId38"/>
    <p:sldId id="286" r:id="rId39"/>
    <p:sldId id="275" r:id="rId40"/>
    <p:sldId id="287" r:id="rId41"/>
    <p:sldId id="315" r:id="rId42"/>
    <p:sldId id="316" r:id="rId43"/>
    <p:sldId id="291" r:id="rId44"/>
    <p:sldId id="269" r:id="rId45"/>
    <p:sldId id="268" r:id="rId46"/>
    <p:sldId id="267" r:id="rId47"/>
    <p:sldId id="272" r:id="rId4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0627BE-2DCD-41A9-8042-3F2E7580C8BB}" v="257" dt="2022-04-20T10:34:24.715"/>
    <p1510:client id="{BC4F7258-45AF-42DE-AC4A-D712D820F1E8}" vWet="2" dt="2022-04-20T10:01:09.1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jkamp, Gerald" userId="3dda0657-b23f-4058-9fc8-900301028dc3" providerId="ADAL" clId="{D766C96D-9F28-4A81-8C71-208D81642EAE}"/>
    <pc:docChg chg="addSld delSld">
      <pc:chgData name="Nijkamp, Gerald" userId="3dda0657-b23f-4058-9fc8-900301028dc3" providerId="ADAL" clId="{D766C96D-9F28-4A81-8C71-208D81642EAE}" dt="2022-04-11T08:05:11.088" v="5" actId="47"/>
      <pc:docMkLst>
        <pc:docMk/>
      </pc:docMkLst>
      <pc:sldChg chg="add del">
        <pc:chgData name="Nijkamp, Gerald" userId="3dda0657-b23f-4058-9fc8-900301028dc3" providerId="ADAL" clId="{D766C96D-9F28-4A81-8C71-208D81642EAE}" dt="2022-04-11T08:05:07.615" v="3" actId="47"/>
        <pc:sldMkLst>
          <pc:docMk/>
          <pc:sldMk cId="2009613900" sldId="290"/>
        </pc:sldMkLst>
      </pc:sldChg>
      <pc:sldChg chg="add del">
        <pc:chgData name="Nijkamp, Gerald" userId="3dda0657-b23f-4058-9fc8-900301028dc3" providerId="ADAL" clId="{D766C96D-9F28-4A81-8C71-208D81642EAE}" dt="2022-04-11T08:05:11.088" v="5" actId="47"/>
        <pc:sldMkLst>
          <pc:docMk/>
          <pc:sldMk cId="3281450410" sldId="291"/>
        </pc:sldMkLst>
      </pc:sldChg>
      <pc:sldChg chg="add del">
        <pc:chgData name="Nijkamp, Gerald" userId="3dda0657-b23f-4058-9fc8-900301028dc3" providerId="ADAL" clId="{D766C96D-9F28-4A81-8C71-208D81642EAE}" dt="2022-04-11T08:05:09.287" v="4" actId="47"/>
        <pc:sldMkLst>
          <pc:docMk/>
          <pc:sldMk cId="2154301284" sldId="292"/>
        </pc:sldMkLst>
      </pc:sldChg>
    </pc:docChg>
  </pc:docChgLst>
  <pc:docChgLst>
    <pc:chgData name="Nijkamp, Gerald" userId="S::g.nijkamp@udenscollege.nl::3dda0657-b23f-4058-9fc8-900301028dc3" providerId="AD" clId="Web-{6B8FF092-A0C4-E3CF-7F4D-651FC924A20C}"/>
    <pc:docChg chg="modSld modMainMaster">
      <pc:chgData name="Nijkamp, Gerald" userId="S::g.nijkamp@udenscollege.nl::3dda0657-b23f-4058-9fc8-900301028dc3" providerId="AD" clId="Web-{6B8FF092-A0C4-E3CF-7F4D-651FC924A20C}" dt="2022-04-04T14:31:31.305" v="59"/>
      <pc:docMkLst>
        <pc:docMk/>
      </pc:docMkLst>
      <pc:sldChg chg="addSp modSp">
        <pc:chgData name="Nijkamp, Gerald" userId="S::g.nijkamp@udenscollege.nl::3dda0657-b23f-4058-9fc8-900301028dc3" providerId="AD" clId="Web-{6B8FF092-A0C4-E3CF-7F4D-651FC924A20C}" dt="2022-04-04T14:31:31.305" v="59"/>
        <pc:sldMkLst>
          <pc:docMk/>
          <pc:sldMk cId="4096889680" sldId="257"/>
        </pc:sldMkLst>
        <pc:spChg chg="add mod">
          <ac:chgData name="Nijkamp, Gerald" userId="S::g.nijkamp@udenscollege.nl::3dda0657-b23f-4058-9fc8-900301028dc3" providerId="AD" clId="Web-{6B8FF092-A0C4-E3CF-7F4D-651FC924A20C}" dt="2022-04-04T14:30:17.913" v="39"/>
          <ac:spMkLst>
            <pc:docMk/>
            <pc:sldMk cId="4096889680" sldId="257"/>
            <ac:spMk id="2" creationId="{2E6642D0-CC53-140D-7755-1874D3071994}"/>
          </ac:spMkLst>
        </pc:spChg>
        <pc:spChg chg="add mod">
          <ac:chgData name="Nijkamp, Gerald" userId="S::g.nijkamp@udenscollege.nl::3dda0657-b23f-4058-9fc8-900301028dc3" providerId="AD" clId="Web-{6B8FF092-A0C4-E3CF-7F4D-651FC924A20C}" dt="2022-04-04T14:31:31.305" v="59"/>
          <ac:spMkLst>
            <pc:docMk/>
            <pc:sldMk cId="4096889680" sldId="257"/>
            <ac:spMk id="3" creationId="{E81AE309-C399-3A6D-E761-D7906ED0957F}"/>
          </ac:spMkLst>
        </pc:spChg>
        <pc:picChg chg="mod">
          <ac:chgData name="Nijkamp, Gerald" userId="S::g.nijkamp@udenscollege.nl::3dda0657-b23f-4058-9fc8-900301028dc3" providerId="AD" clId="Web-{6B8FF092-A0C4-E3CF-7F4D-651FC924A20C}" dt="2022-04-04T14:24:06.357" v="3" actId="14100"/>
          <ac:picMkLst>
            <pc:docMk/>
            <pc:sldMk cId="4096889680" sldId="257"/>
            <ac:picMk id="5" creationId="{72D22497-9C25-4935-A716-AAF8B6FC11DF}"/>
          </ac:picMkLst>
        </pc:picChg>
      </pc:sldChg>
      <pc:sldChg chg="addSp modSp">
        <pc:chgData name="Nijkamp, Gerald" userId="S::g.nijkamp@udenscollege.nl::3dda0657-b23f-4058-9fc8-900301028dc3" providerId="AD" clId="Web-{6B8FF092-A0C4-E3CF-7F4D-651FC924A20C}" dt="2022-04-04T14:31:31.305" v="59"/>
        <pc:sldMkLst>
          <pc:docMk/>
          <pc:sldMk cId="246679630" sldId="258"/>
        </pc:sldMkLst>
        <pc:spChg chg="add mod">
          <ac:chgData name="Nijkamp, Gerald" userId="S::g.nijkamp@udenscollege.nl::3dda0657-b23f-4058-9fc8-900301028dc3" providerId="AD" clId="Web-{6B8FF092-A0C4-E3CF-7F4D-651FC924A20C}" dt="2022-04-04T14:30:28.163" v="40"/>
          <ac:spMkLst>
            <pc:docMk/>
            <pc:sldMk cId="246679630" sldId="258"/>
            <ac:spMk id="3" creationId="{892B52E0-2B59-50E7-E63F-F30BA9CE7369}"/>
          </ac:spMkLst>
        </pc:spChg>
        <pc:spChg chg="add mod">
          <ac:chgData name="Nijkamp, Gerald" userId="S::g.nijkamp@udenscollege.nl::3dda0657-b23f-4058-9fc8-900301028dc3" providerId="AD" clId="Web-{6B8FF092-A0C4-E3CF-7F4D-651FC924A20C}" dt="2022-04-04T14:31:31.305" v="59"/>
          <ac:spMkLst>
            <pc:docMk/>
            <pc:sldMk cId="246679630" sldId="258"/>
            <ac:spMk id="4" creationId="{482EAA60-AD42-9117-EFD0-69B1B59D375F}"/>
          </ac:spMkLst>
        </pc:spChg>
        <pc:picChg chg="mod">
          <ac:chgData name="Nijkamp, Gerald" userId="S::g.nijkamp@udenscollege.nl::3dda0657-b23f-4058-9fc8-900301028dc3" providerId="AD" clId="Web-{6B8FF092-A0C4-E3CF-7F4D-651FC924A20C}" dt="2022-04-04T14:24:02.435" v="2" actId="14100"/>
          <ac:picMkLst>
            <pc:docMk/>
            <pc:sldMk cId="246679630" sldId="258"/>
            <ac:picMk id="5" creationId="{C9509BCD-4E75-492C-A0D2-5CDABC18F65A}"/>
          </ac:picMkLst>
        </pc:picChg>
      </pc:sldChg>
      <pc:sldChg chg="addSp modSp">
        <pc:chgData name="Nijkamp, Gerald" userId="S::g.nijkamp@udenscollege.nl::3dda0657-b23f-4058-9fc8-900301028dc3" providerId="AD" clId="Web-{6B8FF092-A0C4-E3CF-7F4D-651FC924A20C}" dt="2022-04-04T14:31:31.305" v="59"/>
        <pc:sldMkLst>
          <pc:docMk/>
          <pc:sldMk cId="2762333361" sldId="259"/>
        </pc:sldMkLst>
        <pc:spChg chg="add mod">
          <ac:chgData name="Nijkamp, Gerald" userId="S::g.nijkamp@udenscollege.nl::3dda0657-b23f-4058-9fc8-900301028dc3" providerId="AD" clId="Web-{6B8FF092-A0C4-E3CF-7F4D-651FC924A20C}" dt="2022-04-04T14:30:28.163" v="40"/>
          <ac:spMkLst>
            <pc:docMk/>
            <pc:sldMk cId="2762333361" sldId="259"/>
            <ac:spMk id="3" creationId="{EF2C1C04-37A5-9813-6BE3-C3B37F0F8916}"/>
          </ac:spMkLst>
        </pc:spChg>
        <pc:spChg chg="add mod">
          <ac:chgData name="Nijkamp, Gerald" userId="S::g.nijkamp@udenscollege.nl::3dda0657-b23f-4058-9fc8-900301028dc3" providerId="AD" clId="Web-{6B8FF092-A0C4-E3CF-7F4D-651FC924A20C}" dt="2022-04-04T14:31:31.305" v="59"/>
          <ac:spMkLst>
            <pc:docMk/>
            <pc:sldMk cId="2762333361" sldId="259"/>
            <ac:spMk id="4" creationId="{72230B6E-F69A-3A2A-1CDF-C9132573D6F7}"/>
          </ac:spMkLst>
        </pc:spChg>
        <pc:picChg chg="mod">
          <ac:chgData name="Nijkamp, Gerald" userId="S::g.nijkamp@udenscollege.nl::3dda0657-b23f-4058-9fc8-900301028dc3" providerId="AD" clId="Web-{6B8FF092-A0C4-E3CF-7F4D-651FC924A20C}" dt="2022-04-04T14:23:56.326" v="1" actId="14100"/>
          <ac:picMkLst>
            <pc:docMk/>
            <pc:sldMk cId="2762333361" sldId="259"/>
            <ac:picMk id="5" creationId="{A453F501-0DA4-432E-918F-CE612AAFE0C1}"/>
          </ac:picMkLst>
        </pc:picChg>
      </pc:sldChg>
      <pc:sldChg chg="addSp delSp modSp">
        <pc:chgData name="Nijkamp, Gerald" userId="S::g.nijkamp@udenscollege.nl::3dda0657-b23f-4058-9fc8-900301028dc3" providerId="AD" clId="Web-{6B8FF092-A0C4-E3CF-7F4D-651FC924A20C}" dt="2022-04-04T14:31:28.758" v="58"/>
        <pc:sldMkLst>
          <pc:docMk/>
          <pc:sldMk cId="2133755223" sldId="260"/>
        </pc:sldMkLst>
        <pc:spChg chg="add del mod">
          <ac:chgData name="Nijkamp, Gerald" userId="S::g.nijkamp@udenscollege.nl::3dda0657-b23f-4058-9fc8-900301028dc3" providerId="AD" clId="Web-{6B8FF092-A0C4-E3CF-7F4D-651FC924A20C}" dt="2022-04-04T14:31:18.133" v="44"/>
          <ac:spMkLst>
            <pc:docMk/>
            <pc:sldMk cId="2133755223" sldId="260"/>
            <ac:spMk id="3" creationId="{2169DF3E-50E4-6D6E-B349-FFDDB76613BC}"/>
          </ac:spMkLst>
        </pc:spChg>
        <pc:spChg chg="add">
          <ac:chgData name="Nijkamp, Gerald" userId="S::g.nijkamp@udenscollege.nl::3dda0657-b23f-4058-9fc8-900301028dc3" providerId="AD" clId="Web-{6B8FF092-A0C4-E3CF-7F4D-651FC924A20C}" dt="2022-04-04T14:30:46.273" v="41"/>
          <ac:spMkLst>
            <pc:docMk/>
            <pc:sldMk cId="2133755223" sldId="260"/>
            <ac:spMk id="4" creationId="{A6E60E23-4EF7-BC4B-31C3-49CCCA04ED95}"/>
          </ac:spMkLst>
        </pc:spChg>
        <pc:spChg chg="add mod">
          <ac:chgData name="Nijkamp, Gerald" userId="S::g.nijkamp@udenscollege.nl::3dda0657-b23f-4058-9fc8-900301028dc3" providerId="AD" clId="Web-{6B8FF092-A0C4-E3CF-7F4D-651FC924A20C}" dt="2022-04-04T14:31:28.758" v="58"/>
          <ac:spMkLst>
            <pc:docMk/>
            <pc:sldMk cId="2133755223" sldId="260"/>
            <ac:spMk id="5" creationId="{406D143B-F741-DB18-8F1C-F1ABBFFE7093}"/>
          </ac:spMkLst>
        </pc:spChg>
        <pc:spChg chg="add mod">
          <ac:chgData name="Nijkamp, Gerald" userId="S::g.nijkamp@udenscollege.nl::3dda0657-b23f-4058-9fc8-900301028dc3" providerId="AD" clId="Web-{6B8FF092-A0C4-E3CF-7F4D-651FC924A20C}" dt="2022-04-04T14:31:19.320" v="45"/>
          <ac:spMkLst>
            <pc:docMk/>
            <pc:sldMk cId="2133755223" sldId="260"/>
            <ac:spMk id="6" creationId="{5B081C3F-EBDF-8B67-6BF9-B5D4C64781AD}"/>
          </ac:spMkLst>
        </pc:spChg>
        <pc:picChg chg="mod">
          <ac:chgData name="Nijkamp, Gerald" userId="S::g.nijkamp@udenscollege.nl::3dda0657-b23f-4058-9fc8-900301028dc3" providerId="AD" clId="Web-{6B8FF092-A0C4-E3CF-7F4D-651FC924A20C}" dt="2022-04-04T14:24:15.264" v="4" actId="14100"/>
          <ac:picMkLst>
            <pc:docMk/>
            <pc:sldMk cId="2133755223" sldId="260"/>
            <ac:picMk id="11" creationId="{43543C61-3297-455C-8B15-A1C314CE9044}"/>
          </ac:picMkLst>
        </pc:picChg>
      </pc:sldChg>
      <pc:sldChg chg="addSp modSp">
        <pc:chgData name="Nijkamp, Gerald" userId="S::g.nijkamp@udenscollege.nl::3dda0657-b23f-4058-9fc8-900301028dc3" providerId="AD" clId="Web-{6B8FF092-A0C4-E3CF-7F4D-651FC924A20C}" dt="2022-04-04T14:31:31.305" v="59"/>
        <pc:sldMkLst>
          <pc:docMk/>
          <pc:sldMk cId="3343903487" sldId="261"/>
        </pc:sldMkLst>
        <pc:spChg chg="add mod">
          <ac:chgData name="Nijkamp, Gerald" userId="S::g.nijkamp@udenscollege.nl::3dda0657-b23f-4058-9fc8-900301028dc3" providerId="AD" clId="Web-{6B8FF092-A0C4-E3CF-7F4D-651FC924A20C}" dt="2022-04-04T14:30:28.163" v="40"/>
          <ac:spMkLst>
            <pc:docMk/>
            <pc:sldMk cId="3343903487" sldId="261"/>
            <ac:spMk id="3" creationId="{A65930D8-2F1F-326B-637E-E41C3F45F63B}"/>
          </ac:spMkLst>
        </pc:spChg>
        <pc:spChg chg="add mod">
          <ac:chgData name="Nijkamp, Gerald" userId="S::g.nijkamp@udenscollege.nl::3dda0657-b23f-4058-9fc8-900301028dc3" providerId="AD" clId="Web-{6B8FF092-A0C4-E3CF-7F4D-651FC924A20C}" dt="2022-04-04T14:31:31.305" v="59"/>
          <ac:spMkLst>
            <pc:docMk/>
            <pc:sldMk cId="3343903487" sldId="261"/>
            <ac:spMk id="4" creationId="{5E53EF02-A180-BDD9-DDF2-E56F5A202D8E}"/>
          </ac:spMkLst>
        </pc:spChg>
        <pc:picChg chg="mod">
          <ac:chgData name="Nijkamp, Gerald" userId="S::g.nijkamp@udenscollege.nl::3dda0657-b23f-4058-9fc8-900301028dc3" providerId="AD" clId="Web-{6B8FF092-A0C4-E3CF-7F4D-651FC924A20C}" dt="2022-04-04T14:24:20.639" v="5" actId="14100"/>
          <ac:picMkLst>
            <pc:docMk/>
            <pc:sldMk cId="3343903487" sldId="261"/>
            <ac:picMk id="5" creationId="{7785A93C-4BC0-43D2-9EA7-7441FBA1E8A2}"/>
          </ac:picMkLst>
        </pc:picChg>
      </pc:sldChg>
      <pc:sldChg chg="addSp modSp">
        <pc:chgData name="Nijkamp, Gerald" userId="S::g.nijkamp@udenscollege.nl::3dda0657-b23f-4058-9fc8-900301028dc3" providerId="AD" clId="Web-{6B8FF092-A0C4-E3CF-7F4D-651FC924A20C}" dt="2022-04-04T14:31:31.305" v="59"/>
        <pc:sldMkLst>
          <pc:docMk/>
          <pc:sldMk cId="241729683" sldId="262"/>
        </pc:sldMkLst>
        <pc:spChg chg="add mod">
          <ac:chgData name="Nijkamp, Gerald" userId="S::g.nijkamp@udenscollege.nl::3dda0657-b23f-4058-9fc8-900301028dc3" providerId="AD" clId="Web-{6B8FF092-A0C4-E3CF-7F4D-651FC924A20C}" dt="2022-04-04T14:30:28.163" v="40"/>
          <ac:spMkLst>
            <pc:docMk/>
            <pc:sldMk cId="241729683" sldId="262"/>
            <ac:spMk id="3" creationId="{E1F69F31-02DB-E923-CFE7-E5C0D6326A61}"/>
          </ac:spMkLst>
        </pc:spChg>
        <pc:spChg chg="add mod">
          <ac:chgData name="Nijkamp, Gerald" userId="S::g.nijkamp@udenscollege.nl::3dda0657-b23f-4058-9fc8-900301028dc3" providerId="AD" clId="Web-{6B8FF092-A0C4-E3CF-7F4D-651FC924A20C}" dt="2022-04-04T14:31:31.305" v="59"/>
          <ac:spMkLst>
            <pc:docMk/>
            <pc:sldMk cId="241729683" sldId="262"/>
            <ac:spMk id="4" creationId="{BBD6C5F2-AD42-DF23-7F01-D7385DDE0518}"/>
          </ac:spMkLst>
        </pc:spChg>
        <pc:picChg chg="mod">
          <ac:chgData name="Nijkamp, Gerald" userId="S::g.nijkamp@udenscollege.nl::3dda0657-b23f-4058-9fc8-900301028dc3" providerId="AD" clId="Web-{6B8FF092-A0C4-E3CF-7F4D-651FC924A20C}" dt="2022-04-04T14:24:47.405" v="11" actId="14100"/>
          <ac:picMkLst>
            <pc:docMk/>
            <pc:sldMk cId="241729683" sldId="262"/>
            <ac:picMk id="5" creationId="{8D7681A7-53D0-43A0-8FA3-387C22FAB775}"/>
          </ac:picMkLst>
        </pc:picChg>
      </pc:sldChg>
      <pc:sldChg chg="addSp modSp">
        <pc:chgData name="Nijkamp, Gerald" userId="S::g.nijkamp@udenscollege.nl::3dda0657-b23f-4058-9fc8-900301028dc3" providerId="AD" clId="Web-{6B8FF092-A0C4-E3CF-7F4D-651FC924A20C}" dt="2022-04-04T14:31:31.305" v="59"/>
        <pc:sldMkLst>
          <pc:docMk/>
          <pc:sldMk cId="1051145524" sldId="263"/>
        </pc:sldMkLst>
        <pc:spChg chg="add mod">
          <ac:chgData name="Nijkamp, Gerald" userId="S::g.nijkamp@udenscollege.nl::3dda0657-b23f-4058-9fc8-900301028dc3" providerId="AD" clId="Web-{6B8FF092-A0C4-E3CF-7F4D-651FC924A20C}" dt="2022-04-04T14:30:28.163" v="40"/>
          <ac:spMkLst>
            <pc:docMk/>
            <pc:sldMk cId="1051145524" sldId="263"/>
            <ac:spMk id="3" creationId="{B25EDA37-5795-74E1-5F73-D0BC4D497548}"/>
          </ac:spMkLst>
        </pc:spChg>
        <pc:spChg chg="add mod">
          <ac:chgData name="Nijkamp, Gerald" userId="S::g.nijkamp@udenscollege.nl::3dda0657-b23f-4058-9fc8-900301028dc3" providerId="AD" clId="Web-{6B8FF092-A0C4-E3CF-7F4D-651FC924A20C}" dt="2022-04-04T14:31:31.305" v="59"/>
          <ac:spMkLst>
            <pc:docMk/>
            <pc:sldMk cId="1051145524" sldId="263"/>
            <ac:spMk id="4" creationId="{A1B6FB56-C8FB-54CD-68D1-E0BE48CCD48F}"/>
          </ac:spMkLst>
        </pc:spChg>
        <pc:picChg chg="mod">
          <ac:chgData name="Nijkamp, Gerald" userId="S::g.nijkamp@udenscollege.nl::3dda0657-b23f-4058-9fc8-900301028dc3" providerId="AD" clId="Web-{6B8FF092-A0C4-E3CF-7F4D-651FC924A20C}" dt="2022-04-04T14:24:26.061" v="6" actId="14100"/>
          <ac:picMkLst>
            <pc:docMk/>
            <pc:sldMk cId="1051145524" sldId="263"/>
            <ac:picMk id="5" creationId="{92083047-D5DF-4391-A909-FA3BA736D09A}"/>
          </ac:picMkLst>
        </pc:picChg>
      </pc:sldChg>
      <pc:sldChg chg="addSp modSp">
        <pc:chgData name="Nijkamp, Gerald" userId="S::g.nijkamp@udenscollege.nl::3dda0657-b23f-4058-9fc8-900301028dc3" providerId="AD" clId="Web-{6B8FF092-A0C4-E3CF-7F4D-651FC924A20C}" dt="2022-04-04T14:31:31.305" v="59"/>
        <pc:sldMkLst>
          <pc:docMk/>
          <pc:sldMk cId="1736828019" sldId="264"/>
        </pc:sldMkLst>
        <pc:spChg chg="add mod">
          <ac:chgData name="Nijkamp, Gerald" userId="S::g.nijkamp@udenscollege.nl::3dda0657-b23f-4058-9fc8-900301028dc3" providerId="AD" clId="Web-{6B8FF092-A0C4-E3CF-7F4D-651FC924A20C}" dt="2022-04-04T14:30:28.163" v="40"/>
          <ac:spMkLst>
            <pc:docMk/>
            <pc:sldMk cId="1736828019" sldId="264"/>
            <ac:spMk id="3" creationId="{8BE1789A-7185-7446-585B-A3E43C4B9373}"/>
          </ac:spMkLst>
        </pc:spChg>
        <pc:spChg chg="add mod">
          <ac:chgData name="Nijkamp, Gerald" userId="S::g.nijkamp@udenscollege.nl::3dda0657-b23f-4058-9fc8-900301028dc3" providerId="AD" clId="Web-{6B8FF092-A0C4-E3CF-7F4D-651FC924A20C}" dt="2022-04-04T14:31:31.305" v="59"/>
          <ac:spMkLst>
            <pc:docMk/>
            <pc:sldMk cId="1736828019" sldId="264"/>
            <ac:spMk id="4" creationId="{2D7000E7-2D0D-DF74-6E75-BCD35DC1992C}"/>
          </ac:spMkLst>
        </pc:spChg>
        <pc:picChg chg="mod">
          <ac:chgData name="Nijkamp, Gerald" userId="S::g.nijkamp@udenscollege.nl::3dda0657-b23f-4058-9fc8-900301028dc3" providerId="AD" clId="Web-{6B8FF092-A0C4-E3CF-7F4D-651FC924A20C}" dt="2022-04-04T14:25:06.953" v="15" actId="14100"/>
          <ac:picMkLst>
            <pc:docMk/>
            <pc:sldMk cId="1736828019" sldId="264"/>
            <ac:picMk id="5" creationId="{2C85406B-01AF-4EAF-9DAC-395CAB317C80}"/>
          </ac:picMkLst>
        </pc:picChg>
      </pc:sldChg>
      <pc:sldChg chg="addSp modSp">
        <pc:chgData name="Nijkamp, Gerald" userId="S::g.nijkamp@udenscollege.nl::3dda0657-b23f-4058-9fc8-900301028dc3" providerId="AD" clId="Web-{6B8FF092-A0C4-E3CF-7F4D-651FC924A20C}" dt="2022-04-04T14:31:31.305" v="59"/>
        <pc:sldMkLst>
          <pc:docMk/>
          <pc:sldMk cId="689268204" sldId="265"/>
        </pc:sldMkLst>
        <pc:spChg chg="add mod">
          <ac:chgData name="Nijkamp, Gerald" userId="S::g.nijkamp@udenscollege.nl::3dda0657-b23f-4058-9fc8-900301028dc3" providerId="AD" clId="Web-{6B8FF092-A0C4-E3CF-7F4D-651FC924A20C}" dt="2022-04-04T14:30:28.163" v="40"/>
          <ac:spMkLst>
            <pc:docMk/>
            <pc:sldMk cId="689268204" sldId="265"/>
            <ac:spMk id="3" creationId="{08A2C356-C53F-451D-B2C0-A2D74F82F617}"/>
          </ac:spMkLst>
        </pc:spChg>
        <pc:spChg chg="add mod">
          <ac:chgData name="Nijkamp, Gerald" userId="S::g.nijkamp@udenscollege.nl::3dda0657-b23f-4058-9fc8-900301028dc3" providerId="AD" clId="Web-{6B8FF092-A0C4-E3CF-7F4D-651FC924A20C}" dt="2022-04-04T14:31:31.305" v="59"/>
          <ac:spMkLst>
            <pc:docMk/>
            <pc:sldMk cId="689268204" sldId="265"/>
            <ac:spMk id="4" creationId="{5C4A4C37-DC66-FE65-4069-E51610FCA096}"/>
          </ac:spMkLst>
        </pc:spChg>
        <pc:picChg chg="mod">
          <ac:chgData name="Nijkamp, Gerald" userId="S::g.nijkamp@udenscollege.nl::3dda0657-b23f-4058-9fc8-900301028dc3" providerId="AD" clId="Web-{6B8FF092-A0C4-E3CF-7F4D-651FC924A20C}" dt="2022-04-04T14:25:12.562" v="17" actId="14100"/>
          <ac:picMkLst>
            <pc:docMk/>
            <pc:sldMk cId="689268204" sldId="265"/>
            <ac:picMk id="5" creationId="{B9A35631-B876-46CB-957D-E8DEA8C601AD}"/>
          </ac:picMkLst>
        </pc:picChg>
      </pc:sldChg>
      <pc:sldChg chg="addSp modSp">
        <pc:chgData name="Nijkamp, Gerald" userId="S::g.nijkamp@udenscollege.nl::3dda0657-b23f-4058-9fc8-900301028dc3" providerId="AD" clId="Web-{6B8FF092-A0C4-E3CF-7F4D-651FC924A20C}" dt="2022-04-04T14:31:31.305" v="59"/>
        <pc:sldMkLst>
          <pc:docMk/>
          <pc:sldMk cId="4216656047" sldId="267"/>
        </pc:sldMkLst>
        <pc:spChg chg="add mod">
          <ac:chgData name="Nijkamp, Gerald" userId="S::g.nijkamp@udenscollege.nl::3dda0657-b23f-4058-9fc8-900301028dc3" providerId="AD" clId="Web-{6B8FF092-A0C4-E3CF-7F4D-651FC924A20C}" dt="2022-04-04T14:30:28.163" v="40"/>
          <ac:spMkLst>
            <pc:docMk/>
            <pc:sldMk cId="4216656047" sldId="267"/>
            <ac:spMk id="3" creationId="{B6A04A79-793A-1494-669F-9FABFE912CE1}"/>
          </ac:spMkLst>
        </pc:spChg>
        <pc:spChg chg="add mod">
          <ac:chgData name="Nijkamp, Gerald" userId="S::g.nijkamp@udenscollege.nl::3dda0657-b23f-4058-9fc8-900301028dc3" providerId="AD" clId="Web-{6B8FF092-A0C4-E3CF-7F4D-651FC924A20C}" dt="2022-04-04T14:31:31.305" v="59"/>
          <ac:spMkLst>
            <pc:docMk/>
            <pc:sldMk cId="4216656047" sldId="267"/>
            <ac:spMk id="4" creationId="{B5027037-AC99-F4A8-81D1-91D072471549}"/>
          </ac:spMkLst>
        </pc:spChg>
        <pc:picChg chg="mod">
          <ac:chgData name="Nijkamp, Gerald" userId="S::g.nijkamp@udenscollege.nl::3dda0657-b23f-4058-9fc8-900301028dc3" providerId="AD" clId="Web-{6B8FF092-A0C4-E3CF-7F4D-651FC924A20C}" dt="2022-04-04T14:26:43.642" v="37" actId="14100"/>
          <ac:picMkLst>
            <pc:docMk/>
            <pc:sldMk cId="4216656047" sldId="267"/>
            <ac:picMk id="5" creationId="{D924642F-1104-4C39-811C-C2A1B46BD954}"/>
          </ac:picMkLst>
        </pc:picChg>
      </pc:sldChg>
      <pc:sldChg chg="addSp modSp">
        <pc:chgData name="Nijkamp, Gerald" userId="S::g.nijkamp@udenscollege.nl::3dda0657-b23f-4058-9fc8-900301028dc3" providerId="AD" clId="Web-{6B8FF092-A0C4-E3CF-7F4D-651FC924A20C}" dt="2022-04-04T14:31:31.305" v="59"/>
        <pc:sldMkLst>
          <pc:docMk/>
          <pc:sldMk cId="296015933" sldId="268"/>
        </pc:sldMkLst>
        <pc:spChg chg="add mod">
          <ac:chgData name="Nijkamp, Gerald" userId="S::g.nijkamp@udenscollege.nl::3dda0657-b23f-4058-9fc8-900301028dc3" providerId="AD" clId="Web-{6B8FF092-A0C4-E3CF-7F4D-651FC924A20C}" dt="2022-04-04T14:30:28.163" v="40"/>
          <ac:spMkLst>
            <pc:docMk/>
            <pc:sldMk cId="296015933" sldId="268"/>
            <ac:spMk id="3" creationId="{5C13C797-A0ED-8095-1990-03E89FE04371}"/>
          </ac:spMkLst>
        </pc:spChg>
        <pc:spChg chg="add mod">
          <ac:chgData name="Nijkamp, Gerald" userId="S::g.nijkamp@udenscollege.nl::3dda0657-b23f-4058-9fc8-900301028dc3" providerId="AD" clId="Web-{6B8FF092-A0C4-E3CF-7F4D-651FC924A20C}" dt="2022-04-04T14:31:31.305" v="59"/>
          <ac:spMkLst>
            <pc:docMk/>
            <pc:sldMk cId="296015933" sldId="268"/>
            <ac:spMk id="4" creationId="{E2282DB2-BDF0-730D-976A-517E1B703CC7}"/>
          </ac:spMkLst>
        </pc:spChg>
        <pc:picChg chg="mod">
          <ac:chgData name="Nijkamp, Gerald" userId="S::g.nijkamp@udenscollege.nl::3dda0657-b23f-4058-9fc8-900301028dc3" providerId="AD" clId="Web-{6B8FF092-A0C4-E3CF-7F4D-651FC924A20C}" dt="2022-04-04T14:26:36.095" v="35" actId="14100"/>
          <ac:picMkLst>
            <pc:docMk/>
            <pc:sldMk cId="296015933" sldId="268"/>
            <ac:picMk id="5" creationId="{47B7D199-DBBF-4A2D-92CA-A44CB178B09B}"/>
          </ac:picMkLst>
        </pc:picChg>
      </pc:sldChg>
      <pc:sldChg chg="addSp modSp">
        <pc:chgData name="Nijkamp, Gerald" userId="S::g.nijkamp@udenscollege.nl::3dda0657-b23f-4058-9fc8-900301028dc3" providerId="AD" clId="Web-{6B8FF092-A0C4-E3CF-7F4D-651FC924A20C}" dt="2022-04-04T14:31:31.305" v="59"/>
        <pc:sldMkLst>
          <pc:docMk/>
          <pc:sldMk cId="3262412666" sldId="269"/>
        </pc:sldMkLst>
        <pc:spChg chg="add mod">
          <ac:chgData name="Nijkamp, Gerald" userId="S::g.nijkamp@udenscollege.nl::3dda0657-b23f-4058-9fc8-900301028dc3" providerId="AD" clId="Web-{6B8FF092-A0C4-E3CF-7F4D-651FC924A20C}" dt="2022-04-04T14:30:28.163" v="40"/>
          <ac:spMkLst>
            <pc:docMk/>
            <pc:sldMk cId="3262412666" sldId="269"/>
            <ac:spMk id="3" creationId="{4B11E22C-63C2-853A-BCF8-62651BF36886}"/>
          </ac:spMkLst>
        </pc:spChg>
        <pc:spChg chg="add mod">
          <ac:chgData name="Nijkamp, Gerald" userId="S::g.nijkamp@udenscollege.nl::3dda0657-b23f-4058-9fc8-900301028dc3" providerId="AD" clId="Web-{6B8FF092-A0C4-E3CF-7F4D-651FC924A20C}" dt="2022-04-04T14:31:31.305" v="59"/>
          <ac:spMkLst>
            <pc:docMk/>
            <pc:sldMk cId="3262412666" sldId="269"/>
            <ac:spMk id="4" creationId="{41EB2B6B-232A-6DE2-84D3-1C9E594CABC7}"/>
          </ac:spMkLst>
        </pc:spChg>
        <pc:picChg chg="mod">
          <ac:chgData name="Nijkamp, Gerald" userId="S::g.nijkamp@udenscollege.nl::3dda0657-b23f-4058-9fc8-900301028dc3" providerId="AD" clId="Web-{6B8FF092-A0C4-E3CF-7F4D-651FC924A20C}" dt="2022-04-04T14:26:24.939" v="34" actId="14100"/>
          <ac:picMkLst>
            <pc:docMk/>
            <pc:sldMk cId="3262412666" sldId="269"/>
            <ac:picMk id="7" creationId="{AE4A47FD-229F-4F45-9C06-FE0F081EAE2D}"/>
          </ac:picMkLst>
        </pc:picChg>
      </pc:sldChg>
      <pc:sldChg chg="addSp modSp">
        <pc:chgData name="Nijkamp, Gerald" userId="S::g.nijkamp@udenscollege.nl::3dda0657-b23f-4058-9fc8-900301028dc3" providerId="AD" clId="Web-{6B8FF092-A0C4-E3CF-7F4D-651FC924A20C}" dt="2022-04-04T14:31:31.305" v="59"/>
        <pc:sldMkLst>
          <pc:docMk/>
          <pc:sldMk cId="1216014132" sldId="270"/>
        </pc:sldMkLst>
        <pc:spChg chg="add mod">
          <ac:chgData name="Nijkamp, Gerald" userId="S::g.nijkamp@udenscollege.nl::3dda0657-b23f-4058-9fc8-900301028dc3" providerId="AD" clId="Web-{6B8FF092-A0C4-E3CF-7F4D-651FC924A20C}" dt="2022-04-04T14:30:28.163" v="40"/>
          <ac:spMkLst>
            <pc:docMk/>
            <pc:sldMk cId="1216014132" sldId="270"/>
            <ac:spMk id="3" creationId="{5DA2ED38-A5D2-81D5-CAEE-C2CADC151692}"/>
          </ac:spMkLst>
        </pc:spChg>
        <pc:spChg chg="add mod">
          <ac:chgData name="Nijkamp, Gerald" userId="S::g.nijkamp@udenscollege.nl::3dda0657-b23f-4058-9fc8-900301028dc3" providerId="AD" clId="Web-{6B8FF092-A0C4-E3CF-7F4D-651FC924A20C}" dt="2022-04-04T14:31:31.305" v="59"/>
          <ac:spMkLst>
            <pc:docMk/>
            <pc:sldMk cId="1216014132" sldId="270"/>
            <ac:spMk id="4" creationId="{3E5BFF33-DB20-B90F-71FC-671E244D1AA1}"/>
          </ac:spMkLst>
        </pc:spChg>
        <pc:picChg chg="mod">
          <ac:chgData name="Nijkamp, Gerald" userId="S::g.nijkamp@udenscollege.nl::3dda0657-b23f-4058-9fc8-900301028dc3" providerId="AD" clId="Web-{6B8FF092-A0C4-E3CF-7F4D-651FC924A20C}" dt="2022-04-04T14:25:38" v="23" actId="14100"/>
          <ac:picMkLst>
            <pc:docMk/>
            <pc:sldMk cId="1216014132" sldId="270"/>
            <ac:picMk id="5" creationId="{1C1C4692-D3EB-4396-83D0-EC4E2298FE0D}"/>
          </ac:picMkLst>
        </pc:picChg>
      </pc:sldChg>
      <pc:sldChg chg="addSp modSp">
        <pc:chgData name="Nijkamp, Gerald" userId="S::g.nijkamp@udenscollege.nl::3dda0657-b23f-4058-9fc8-900301028dc3" providerId="AD" clId="Web-{6B8FF092-A0C4-E3CF-7F4D-651FC924A20C}" dt="2022-04-04T14:31:31.305" v="59"/>
        <pc:sldMkLst>
          <pc:docMk/>
          <pc:sldMk cId="94613769" sldId="271"/>
        </pc:sldMkLst>
        <pc:spChg chg="add mod">
          <ac:chgData name="Nijkamp, Gerald" userId="S::g.nijkamp@udenscollege.nl::3dda0657-b23f-4058-9fc8-900301028dc3" providerId="AD" clId="Web-{6B8FF092-A0C4-E3CF-7F4D-651FC924A20C}" dt="2022-04-04T14:30:28.163" v="40"/>
          <ac:spMkLst>
            <pc:docMk/>
            <pc:sldMk cId="94613769" sldId="271"/>
            <ac:spMk id="3" creationId="{4BB639CF-03E8-9CF5-B7BE-7B5A971C08B4}"/>
          </ac:spMkLst>
        </pc:spChg>
        <pc:spChg chg="add mod">
          <ac:chgData name="Nijkamp, Gerald" userId="S::g.nijkamp@udenscollege.nl::3dda0657-b23f-4058-9fc8-900301028dc3" providerId="AD" clId="Web-{6B8FF092-A0C4-E3CF-7F4D-651FC924A20C}" dt="2022-04-04T14:31:31.305" v="59"/>
          <ac:spMkLst>
            <pc:docMk/>
            <pc:sldMk cId="94613769" sldId="271"/>
            <ac:spMk id="4" creationId="{C531E99D-1DB0-32A7-5CE5-FFCD50D5FE22}"/>
          </ac:spMkLst>
        </pc:spChg>
        <pc:picChg chg="mod">
          <ac:chgData name="Nijkamp, Gerald" userId="S::g.nijkamp@udenscollege.nl::3dda0657-b23f-4058-9fc8-900301028dc3" providerId="AD" clId="Web-{6B8FF092-A0C4-E3CF-7F4D-651FC924A20C}" dt="2022-04-04T14:25:18.547" v="18" actId="14100"/>
          <ac:picMkLst>
            <pc:docMk/>
            <pc:sldMk cId="94613769" sldId="271"/>
            <ac:picMk id="5" creationId="{645592E9-34A7-400C-8B8A-BF56A6879A38}"/>
          </ac:picMkLst>
        </pc:picChg>
      </pc:sldChg>
      <pc:sldChg chg="addSp modSp">
        <pc:chgData name="Nijkamp, Gerald" userId="S::g.nijkamp@udenscollege.nl::3dda0657-b23f-4058-9fc8-900301028dc3" providerId="AD" clId="Web-{6B8FF092-A0C4-E3CF-7F4D-651FC924A20C}" dt="2022-04-04T14:31:31.305" v="59"/>
        <pc:sldMkLst>
          <pc:docMk/>
          <pc:sldMk cId="1005014323" sldId="272"/>
        </pc:sldMkLst>
        <pc:spChg chg="add mod">
          <ac:chgData name="Nijkamp, Gerald" userId="S::g.nijkamp@udenscollege.nl::3dda0657-b23f-4058-9fc8-900301028dc3" providerId="AD" clId="Web-{6B8FF092-A0C4-E3CF-7F4D-651FC924A20C}" dt="2022-04-04T14:30:28.163" v="40"/>
          <ac:spMkLst>
            <pc:docMk/>
            <pc:sldMk cId="1005014323" sldId="272"/>
            <ac:spMk id="3" creationId="{CFF5CCD3-E8A2-3BE7-977F-7820063E72D3}"/>
          </ac:spMkLst>
        </pc:spChg>
        <pc:spChg chg="add mod">
          <ac:chgData name="Nijkamp, Gerald" userId="S::g.nijkamp@udenscollege.nl::3dda0657-b23f-4058-9fc8-900301028dc3" providerId="AD" clId="Web-{6B8FF092-A0C4-E3CF-7F4D-651FC924A20C}" dt="2022-04-04T14:31:31.305" v="59"/>
          <ac:spMkLst>
            <pc:docMk/>
            <pc:sldMk cId="1005014323" sldId="272"/>
            <ac:spMk id="4" creationId="{50312F67-A5E4-6FAA-595C-4D31A8C3051F}"/>
          </ac:spMkLst>
        </pc:spChg>
        <pc:picChg chg="mod">
          <ac:chgData name="Nijkamp, Gerald" userId="S::g.nijkamp@udenscollege.nl::3dda0657-b23f-4058-9fc8-900301028dc3" providerId="AD" clId="Web-{6B8FF092-A0C4-E3CF-7F4D-651FC924A20C}" dt="2022-04-04T14:26:49.595" v="38" actId="14100"/>
          <ac:picMkLst>
            <pc:docMk/>
            <pc:sldMk cId="1005014323" sldId="272"/>
            <ac:picMk id="5" creationId="{A5379B8F-9D6E-4D69-86D0-DEE256AEE9B0}"/>
          </ac:picMkLst>
        </pc:picChg>
      </pc:sldChg>
      <pc:sldChg chg="addSp modSp">
        <pc:chgData name="Nijkamp, Gerald" userId="S::g.nijkamp@udenscollege.nl::3dda0657-b23f-4058-9fc8-900301028dc3" providerId="AD" clId="Web-{6B8FF092-A0C4-E3CF-7F4D-651FC924A20C}" dt="2022-04-04T14:31:31.305" v="59"/>
        <pc:sldMkLst>
          <pc:docMk/>
          <pc:sldMk cId="1309642104" sldId="273"/>
        </pc:sldMkLst>
        <pc:spChg chg="add mod">
          <ac:chgData name="Nijkamp, Gerald" userId="S::g.nijkamp@udenscollege.nl::3dda0657-b23f-4058-9fc8-900301028dc3" providerId="AD" clId="Web-{6B8FF092-A0C4-E3CF-7F4D-651FC924A20C}" dt="2022-04-04T14:30:28.163" v="40"/>
          <ac:spMkLst>
            <pc:docMk/>
            <pc:sldMk cId="1309642104" sldId="273"/>
            <ac:spMk id="3" creationId="{AB87DB1E-31FB-759E-F43F-F8BCA10911F9}"/>
          </ac:spMkLst>
        </pc:spChg>
        <pc:spChg chg="add mod">
          <ac:chgData name="Nijkamp, Gerald" userId="S::g.nijkamp@udenscollege.nl::3dda0657-b23f-4058-9fc8-900301028dc3" providerId="AD" clId="Web-{6B8FF092-A0C4-E3CF-7F4D-651FC924A20C}" dt="2022-04-04T14:31:31.305" v="59"/>
          <ac:spMkLst>
            <pc:docMk/>
            <pc:sldMk cId="1309642104" sldId="273"/>
            <ac:spMk id="4" creationId="{0F874A1D-61E9-9483-E696-8E5FEF3F9E0B}"/>
          </ac:spMkLst>
        </pc:spChg>
        <pc:picChg chg="mod">
          <ac:chgData name="Nijkamp, Gerald" userId="S::g.nijkamp@udenscollege.nl::3dda0657-b23f-4058-9fc8-900301028dc3" providerId="AD" clId="Web-{6B8FF092-A0C4-E3CF-7F4D-651FC924A20C}" dt="2022-04-04T14:25:47.360" v="25" actId="14100"/>
          <ac:picMkLst>
            <pc:docMk/>
            <pc:sldMk cId="1309642104" sldId="273"/>
            <ac:picMk id="5" creationId="{D9155E85-E6EA-47DD-9E76-1E175A45C599}"/>
          </ac:picMkLst>
        </pc:picChg>
      </pc:sldChg>
      <pc:sldChg chg="addSp modSp">
        <pc:chgData name="Nijkamp, Gerald" userId="S::g.nijkamp@udenscollege.nl::3dda0657-b23f-4058-9fc8-900301028dc3" providerId="AD" clId="Web-{6B8FF092-A0C4-E3CF-7F4D-651FC924A20C}" dt="2022-04-04T14:31:31.305" v="59"/>
        <pc:sldMkLst>
          <pc:docMk/>
          <pc:sldMk cId="3913912857" sldId="274"/>
        </pc:sldMkLst>
        <pc:spChg chg="add mod">
          <ac:chgData name="Nijkamp, Gerald" userId="S::g.nijkamp@udenscollege.nl::3dda0657-b23f-4058-9fc8-900301028dc3" providerId="AD" clId="Web-{6B8FF092-A0C4-E3CF-7F4D-651FC924A20C}" dt="2022-04-04T14:30:28.163" v="40"/>
          <ac:spMkLst>
            <pc:docMk/>
            <pc:sldMk cId="3913912857" sldId="274"/>
            <ac:spMk id="3" creationId="{EB3F25A8-1185-4B9A-7104-A8FB3C89E6F7}"/>
          </ac:spMkLst>
        </pc:spChg>
        <pc:spChg chg="add mod">
          <ac:chgData name="Nijkamp, Gerald" userId="S::g.nijkamp@udenscollege.nl::3dda0657-b23f-4058-9fc8-900301028dc3" providerId="AD" clId="Web-{6B8FF092-A0C4-E3CF-7F4D-651FC924A20C}" dt="2022-04-04T14:31:31.305" v="59"/>
          <ac:spMkLst>
            <pc:docMk/>
            <pc:sldMk cId="3913912857" sldId="274"/>
            <ac:spMk id="4" creationId="{741E666C-3D57-B071-3E7D-DCDB14BFC864}"/>
          </ac:spMkLst>
        </pc:spChg>
        <pc:picChg chg="mod">
          <ac:chgData name="Nijkamp, Gerald" userId="S::g.nijkamp@udenscollege.nl::3dda0657-b23f-4058-9fc8-900301028dc3" providerId="AD" clId="Web-{6B8FF092-A0C4-E3CF-7F4D-651FC924A20C}" dt="2022-04-04T14:25:57.454" v="28" actId="14100"/>
          <ac:picMkLst>
            <pc:docMk/>
            <pc:sldMk cId="3913912857" sldId="274"/>
            <ac:picMk id="5" creationId="{652CBCF7-0FD3-46DB-9FBA-5B75CA463803}"/>
          </ac:picMkLst>
        </pc:picChg>
      </pc:sldChg>
      <pc:sldChg chg="addSp modSp">
        <pc:chgData name="Nijkamp, Gerald" userId="S::g.nijkamp@udenscollege.nl::3dda0657-b23f-4058-9fc8-900301028dc3" providerId="AD" clId="Web-{6B8FF092-A0C4-E3CF-7F4D-651FC924A20C}" dt="2022-04-04T14:31:31.305" v="59"/>
        <pc:sldMkLst>
          <pc:docMk/>
          <pc:sldMk cId="3779442233" sldId="275"/>
        </pc:sldMkLst>
        <pc:spChg chg="add mod">
          <ac:chgData name="Nijkamp, Gerald" userId="S::g.nijkamp@udenscollege.nl::3dda0657-b23f-4058-9fc8-900301028dc3" providerId="AD" clId="Web-{6B8FF092-A0C4-E3CF-7F4D-651FC924A20C}" dt="2022-04-04T14:30:28.163" v="40"/>
          <ac:spMkLst>
            <pc:docMk/>
            <pc:sldMk cId="3779442233" sldId="275"/>
            <ac:spMk id="3" creationId="{7A216C98-EE4C-90B6-486D-603047053D99}"/>
          </ac:spMkLst>
        </pc:spChg>
        <pc:spChg chg="add mod">
          <ac:chgData name="Nijkamp, Gerald" userId="S::g.nijkamp@udenscollege.nl::3dda0657-b23f-4058-9fc8-900301028dc3" providerId="AD" clId="Web-{6B8FF092-A0C4-E3CF-7F4D-651FC924A20C}" dt="2022-04-04T14:31:31.305" v="59"/>
          <ac:spMkLst>
            <pc:docMk/>
            <pc:sldMk cId="3779442233" sldId="275"/>
            <ac:spMk id="4" creationId="{7986EAF9-F3EF-E09B-0486-671BB4099842}"/>
          </ac:spMkLst>
        </pc:spChg>
        <pc:picChg chg="mod">
          <ac:chgData name="Nijkamp, Gerald" userId="S::g.nijkamp@udenscollege.nl::3dda0657-b23f-4058-9fc8-900301028dc3" providerId="AD" clId="Web-{6B8FF092-A0C4-E3CF-7F4D-651FC924A20C}" dt="2022-04-04T14:26:08.360" v="31" actId="14100"/>
          <ac:picMkLst>
            <pc:docMk/>
            <pc:sldMk cId="3779442233" sldId="275"/>
            <ac:picMk id="5" creationId="{39253672-1CDA-4D70-ADBD-F76B7CCB4DA8}"/>
          </ac:picMkLst>
        </pc:picChg>
      </pc:sldChg>
      <pc:sldChg chg="addSp modSp">
        <pc:chgData name="Nijkamp, Gerald" userId="S::g.nijkamp@udenscollege.nl::3dda0657-b23f-4058-9fc8-900301028dc3" providerId="AD" clId="Web-{6B8FF092-A0C4-E3CF-7F4D-651FC924A20C}" dt="2022-04-04T14:31:31.305" v="59"/>
        <pc:sldMkLst>
          <pc:docMk/>
          <pc:sldMk cId="3775491774" sldId="277"/>
        </pc:sldMkLst>
        <pc:spChg chg="add mod">
          <ac:chgData name="Nijkamp, Gerald" userId="S::g.nijkamp@udenscollege.nl::3dda0657-b23f-4058-9fc8-900301028dc3" providerId="AD" clId="Web-{6B8FF092-A0C4-E3CF-7F4D-651FC924A20C}" dt="2022-04-04T14:30:28.163" v="40"/>
          <ac:spMkLst>
            <pc:docMk/>
            <pc:sldMk cId="3775491774" sldId="277"/>
            <ac:spMk id="3" creationId="{670E7470-D9EB-ACC8-F96E-946F156279E4}"/>
          </ac:spMkLst>
        </pc:spChg>
        <pc:spChg chg="add mod">
          <ac:chgData name="Nijkamp, Gerald" userId="S::g.nijkamp@udenscollege.nl::3dda0657-b23f-4058-9fc8-900301028dc3" providerId="AD" clId="Web-{6B8FF092-A0C4-E3CF-7F4D-651FC924A20C}" dt="2022-04-04T14:31:31.305" v="59"/>
          <ac:spMkLst>
            <pc:docMk/>
            <pc:sldMk cId="3775491774" sldId="277"/>
            <ac:spMk id="4" creationId="{4B82E5D5-D527-F2F3-C0B4-087F3F27478A}"/>
          </ac:spMkLst>
        </pc:spChg>
        <pc:picChg chg="mod">
          <ac:chgData name="Nijkamp, Gerald" userId="S::g.nijkamp@udenscollege.nl::3dda0657-b23f-4058-9fc8-900301028dc3" providerId="AD" clId="Web-{6B8FF092-A0C4-E3CF-7F4D-651FC924A20C}" dt="2022-04-04T14:24:30.780" v="7" actId="14100"/>
          <ac:picMkLst>
            <pc:docMk/>
            <pc:sldMk cId="3775491774" sldId="277"/>
            <ac:picMk id="1026" creationId="{C76D17AD-C1D1-4A1E-8003-921D32E50890}"/>
          </ac:picMkLst>
        </pc:picChg>
      </pc:sldChg>
      <pc:sldChg chg="addSp modSp">
        <pc:chgData name="Nijkamp, Gerald" userId="S::g.nijkamp@udenscollege.nl::3dda0657-b23f-4058-9fc8-900301028dc3" providerId="AD" clId="Web-{6B8FF092-A0C4-E3CF-7F4D-651FC924A20C}" dt="2022-04-04T14:31:31.305" v="59"/>
        <pc:sldMkLst>
          <pc:docMk/>
          <pc:sldMk cId="1976713359" sldId="278"/>
        </pc:sldMkLst>
        <pc:spChg chg="add mod">
          <ac:chgData name="Nijkamp, Gerald" userId="S::g.nijkamp@udenscollege.nl::3dda0657-b23f-4058-9fc8-900301028dc3" providerId="AD" clId="Web-{6B8FF092-A0C4-E3CF-7F4D-651FC924A20C}" dt="2022-04-04T14:30:28.163" v="40"/>
          <ac:spMkLst>
            <pc:docMk/>
            <pc:sldMk cId="1976713359" sldId="278"/>
            <ac:spMk id="3" creationId="{F3AC528F-BE3A-D5F2-C6F9-7871F6A01E1F}"/>
          </ac:spMkLst>
        </pc:spChg>
        <pc:spChg chg="add mod">
          <ac:chgData name="Nijkamp, Gerald" userId="S::g.nijkamp@udenscollege.nl::3dda0657-b23f-4058-9fc8-900301028dc3" providerId="AD" clId="Web-{6B8FF092-A0C4-E3CF-7F4D-651FC924A20C}" dt="2022-04-04T14:31:31.305" v="59"/>
          <ac:spMkLst>
            <pc:docMk/>
            <pc:sldMk cId="1976713359" sldId="278"/>
            <ac:spMk id="4" creationId="{0994A848-80B2-E5DB-CF1A-902FCBB08189}"/>
          </ac:spMkLst>
        </pc:spChg>
        <pc:picChg chg="mod">
          <ac:chgData name="Nijkamp, Gerald" userId="S::g.nijkamp@udenscollege.nl::3dda0657-b23f-4058-9fc8-900301028dc3" providerId="AD" clId="Web-{6B8FF092-A0C4-E3CF-7F4D-651FC924A20C}" dt="2022-04-04T14:24:35.467" v="9" actId="14100"/>
          <ac:picMkLst>
            <pc:docMk/>
            <pc:sldMk cId="1976713359" sldId="278"/>
            <ac:picMk id="2050" creationId="{44C94DA2-457F-4C99-B6F3-76014BB7E0C4}"/>
          </ac:picMkLst>
        </pc:picChg>
      </pc:sldChg>
      <pc:sldChg chg="addSp modSp">
        <pc:chgData name="Nijkamp, Gerald" userId="S::g.nijkamp@udenscollege.nl::3dda0657-b23f-4058-9fc8-900301028dc3" providerId="AD" clId="Web-{6B8FF092-A0C4-E3CF-7F4D-651FC924A20C}" dt="2022-04-04T14:31:31.305" v="59"/>
        <pc:sldMkLst>
          <pc:docMk/>
          <pc:sldMk cId="3214312213" sldId="279"/>
        </pc:sldMkLst>
        <pc:spChg chg="add mod">
          <ac:chgData name="Nijkamp, Gerald" userId="S::g.nijkamp@udenscollege.nl::3dda0657-b23f-4058-9fc8-900301028dc3" providerId="AD" clId="Web-{6B8FF092-A0C4-E3CF-7F4D-651FC924A20C}" dt="2022-04-04T14:30:28.163" v="40"/>
          <ac:spMkLst>
            <pc:docMk/>
            <pc:sldMk cId="3214312213" sldId="279"/>
            <ac:spMk id="3" creationId="{2E6B4742-D3B5-CE7F-A150-9E96C37B61A3}"/>
          </ac:spMkLst>
        </pc:spChg>
        <pc:spChg chg="add mod">
          <ac:chgData name="Nijkamp, Gerald" userId="S::g.nijkamp@udenscollege.nl::3dda0657-b23f-4058-9fc8-900301028dc3" providerId="AD" clId="Web-{6B8FF092-A0C4-E3CF-7F4D-651FC924A20C}" dt="2022-04-04T14:31:31.305" v="59"/>
          <ac:spMkLst>
            <pc:docMk/>
            <pc:sldMk cId="3214312213" sldId="279"/>
            <ac:spMk id="4" creationId="{B2ACE315-5A92-E111-3391-FEE5C30885B9}"/>
          </ac:spMkLst>
        </pc:spChg>
        <pc:picChg chg="mod">
          <ac:chgData name="Nijkamp, Gerald" userId="S::g.nijkamp@udenscollege.nl::3dda0657-b23f-4058-9fc8-900301028dc3" providerId="AD" clId="Web-{6B8FF092-A0C4-E3CF-7F4D-651FC924A20C}" dt="2022-04-04T14:24:40.858" v="10" actId="14100"/>
          <ac:picMkLst>
            <pc:docMk/>
            <pc:sldMk cId="3214312213" sldId="279"/>
            <ac:picMk id="3074" creationId="{2E8CC9FE-4543-40F8-BB16-9A79A2524A68}"/>
          </ac:picMkLst>
        </pc:picChg>
      </pc:sldChg>
      <pc:sldChg chg="addSp modSp">
        <pc:chgData name="Nijkamp, Gerald" userId="S::g.nijkamp@udenscollege.nl::3dda0657-b23f-4058-9fc8-900301028dc3" providerId="AD" clId="Web-{6B8FF092-A0C4-E3CF-7F4D-651FC924A20C}" dt="2022-04-04T14:31:31.305" v="59"/>
        <pc:sldMkLst>
          <pc:docMk/>
          <pc:sldMk cId="2531713106" sldId="281"/>
        </pc:sldMkLst>
        <pc:spChg chg="add mod">
          <ac:chgData name="Nijkamp, Gerald" userId="S::g.nijkamp@udenscollege.nl::3dda0657-b23f-4058-9fc8-900301028dc3" providerId="AD" clId="Web-{6B8FF092-A0C4-E3CF-7F4D-651FC924A20C}" dt="2022-04-04T14:30:28.163" v="40"/>
          <ac:spMkLst>
            <pc:docMk/>
            <pc:sldMk cId="2531713106" sldId="281"/>
            <ac:spMk id="3" creationId="{0A2290E1-4EAD-CB8D-8B91-5C22CB4996E3}"/>
          </ac:spMkLst>
        </pc:spChg>
        <pc:spChg chg="add mod">
          <ac:chgData name="Nijkamp, Gerald" userId="S::g.nijkamp@udenscollege.nl::3dda0657-b23f-4058-9fc8-900301028dc3" providerId="AD" clId="Web-{6B8FF092-A0C4-E3CF-7F4D-651FC924A20C}" dt="2022-04-04T14:31:31.305" v="59"/>
          <ac:spMkLst>
            <pc:docMk/>
            <pc:sldMk cId="2531713106" sldId="281"/>
            <ac:spMk id="4" creationId="{0C0BAF8B-AD15-FA8A-8CC3-C6F78C47F5AD}"/>
          </ac:spMkLst>
        </pc:spChg>
        <pc:picChg chg="mod">
          <ac:chgData name="Nijkamp, Gerald" userId="S::g.nijkamp@udenscollege.nl::3dda0657-b23f-4058-9fc8-900301028dc3" providerId="AD" clId="Web-{6B8FF092-A0C4-E3CF-7F4D-651FC924A20C}" dt="2022-04-04T14:24:57.077" v="13" actId="14100"/>
          <ac:picMkLst>
            <pc:docMk/>
            <pc:sldMk cId="2531713106" sldId="281"/>
            <ac:picMk id="5124" creationId="{5AD4B229-D3E2-4DA5-AAC2-BD0A0DF4D136}"/>
          </ac:picMkLst>
        </pc:picChg>
      </pc:sldChg>
      <pc:sldChg chg="addSp modSp">
        <pc:chgData name="Nijkamp, Gerald" userId="S::g.nijkamp@udenscollege.nl::3dda0657-b23f-4058-9fc8-900301028dc3" providerId="AD" clId="Web-{6B8FF092-A0C4-E3CF-7F4D-651FC924A20C}" dt="2022-04-04T14:31:31.305" v="59"/>
        <pc:sldMkLst>
          <pc:docMk/>
          <pc:sldMk cId="4035411277" sldId="282"/>
        </pc:sldMkLst>
        <pc:spChg chg="add mod">
          <ac:chgData name="Nijkamp, Gerald" userId="S::g.nijkamp@udenscollege.nl::3dda0657-b23f-4058-9fc8-900301028dc3" providerId="AD" clId="Web-{6B8FF092-A0C4-E3CF-7F4D-651FC924A20C}" dt="2022-04-04T14:30:28.163" v="40"/>
          <ac:spMkLst>
            <pc:docMk/>
            <pc:sldMk cId="4035411277" sldId="282"/>
            <ac:spMk id="3" creationId="{B6E909E1-4E49-A82C-64BD-F0140F0978E4}"/>
          </ac:spMkLst>
        </pc:spChg>
        <pc:spChg chg="add mod">
          <ac:chgData name="Nijkamp, Gerald" userId="S::g.nijkamp@udenscollege.nl::3dda0657-b23f-4058-9fc8-900301028dc3" providerId="AD" clId="Web-{6B8FF092-A0C4-E3CF-7F4D-651FC924A20C}" dt="2022-04-04T14:31:31.305" v="59"/>
          <ac:spMkLst>
            <pc:docMk/>
            <pc:sldMk cId="4035411277" sldId="282"/>
            <ac:spMk id="4" creationId="{54327F4F-E134-1AD0-8AE3-7E187144E1EC}"/>
          </ac:spMkLst>
        </pc:spChg>
        <pc:picChg chg="mod">
          <ac:chgData name="Nijkamp, Gerald" userId="S::g.nijkamp@udenscollege.nl::3dda0657-b23f-4058-9fc8-900301028dc3" providerId="AD" clId="Web-{6B8FF092-A0C4-E3CF-7F4D-651FC924A20C}" dt="2022-04-04T14:25:01.609" v="14" actId="14100"/>
          <ac:picMkLst>
            <pc:docMk/>
            <pc:sldMk cId="4035411277" sldId="282"/>
            <ac:picMk id="6146" creationId="{7E986D39-DDD3-4044-AC06-876F3E6D0C25}"/>
          </ac:picMkLst>
        </pc:picChg>
      </pc:sldChg>
      <pc:sldChg chg="addSp modSp">
        <pc:chgData name="Nijkamp, Gerald" userId="S::g.nijkamp@udenscollege.nl::3dda0657-b23f-4058-9fc8-900301028dc3" providerId="AD" clId="Web-{6B8FF092-A0C4-E3CF-7F4D-651FC924A20C}" dt="2022-04-04T14:31:31.305" v="59"/>
        <pc:sldMkLst>
          <pc:docMk/>
          <pc:sldMk cId="2757661129" sldId="283"/>
        </pc:sldMkLst>
        <pc:spChg chg="add mod">
          <ac:chgData name="Nijkamp, Gerald" userId="S::g.nijkamp@udenscollege.nl::3dda0657-b23f-4058-9fc8-900301028dc3" providerId="AD" clId="Web-{6B8FF092-A0C4-E3CF-7F4D-651FC924A20C}" dt="2022-04-04T14:30:28.163" v="40"/>
          <ac:spMkLst>
            <pc:docMk/>
            <pc:sldMk cId="2757661129" sldId="283"/>
            <ac:spMk id="3" creationId="{0A96289F-24DD-C4E8-2691-C5843EFEBFBD}"/>
          </ac:spMkLst>
        </pc:spChg>
        <pc:spChg chg="add mod">
          <ac:chgData name="Nijkamp, Gerald" userId="S::g.nijkamp@udenscollege.nl::3dda0657-b23f-4058-9fc8-900301028dc3" providerId="AD" clId="Web-{6B8FF092-A0C4-E3CF-7F4D-651FC924A20C}" dt="2022-04-04T14:31:31.305" v="59"/>
          <ac:spMkLst>
            <pc:docMk/>
            <pc:sldMk cId="2757661129" sldId="283"/>
            <ac:spMk id="4" creationId="{2FA0E917-39F4-85E0-0885-B7A892522400}"/>
          </ac:spMkLst>
        </pc:spChg>
        <pc:picChg chg="mod">
          <ac:chgData name="Nijkamp, Gerald" userId="S::g.nijkamp@udenscollege.nl::3dda0657-b23f-4058-9fc8-900301028dc3" providerId="AD" clId="Web-{6B8FF092-A0C4-E3CF-7F4D-651FC924A20C}" dt="2022-04-04T14:25:23.203" v="19" actId="14100"/>
          <ac:picMkLst>
            <pc:docMk/>
            <pc:sldMk cId="2757661129" sldId="283"/>
            <ac:picMk id="7170" creationId="{2651A9E0-A8AE-4294-B7BD-7A6FD194641F}"/>
          </ac:picMkLst>
        </pc:picChg>
      </pc:sldChg>
      <pc:sldChg chg="addSp modSp">
        <pc:chgData name="Nijkamp, Gerald" userId="S::g.nijkamp@udenscollege.nl::3dda0657-b23f-4058-9fc8-900301028dc3" providerId="AD" clId="Web-{6B8FF092-A0C4-E3CF-7F4D-651FC924A20C}" dt="2022-04-04T14:31:31.305" v="59"/>
        <pc:sldMkLst>
          <pc:docMk/>
          <pc:sldMk cId="4087175204" sldId="284"/>
        </pc:sldMkLst>
        <pc:spChg chg="add mod">
          <ac:chgData name="Nijkamp, Gerald" userId="S::g.nijkamp@udenscollege.nl::3dda0657-b23f-4058-9fc8-900301028dc3" providerId="AD" clId="Web-{6B8FF092-A0C4-E3CF-7F4D-651FC924A20C}" dt="2022-04-04T14:30:28.163" v="40"/>
          <ac:spMkLst>
            <pc:docMk/>
            <pc:sldMk cId="4087175204" sldId="284"/>
            <ac:spMk id="3" creationId="{0B5F28D5-421C-62CC-47A1-0F2362F6AB0D}"/>
          </ac:spMkLst>
        </pc:spChg>
        <pc:spChg chg="add mod">
          <ac:chgData name="Nijkamp, Gerald" userId="S::g.nijkamp@udenscollege.nl::3dda0657-b23f-4058-9fc8-900301028dc3" providerId="AD" clId="Web-{6B8FF092-A0C4-E3CF-7F4D-651FC924A20C}" dt="2022-04-04T14:31:31.305" v="59"/>
          <ac:spMkLst>
            <pc:docMk/>
            <pc:sldMk cId="4087175204" sldId="284"/>
            <ac:spMk id="4" creationId="{A06E09EB-252C-9E4C-AC45-78763DA06DB7}"/>
          </ac:spMkLst>
        </pc:spChg>
        <pc:picChg chg="mod">
          <ac:chgData name="Nijkamp, Gerald" userId="S::g.nijkamp@udenscollege.nl::3dda0657-b23f-4058-9fc8-900301028dc3" providerId="AD" clId="Web-{6B8FF092-A0C4-E3CF-7F4D-651FC924A20C}" dt="2022-04-04T14:25:28.953" v="20" actId="14100"/>
          <ac:picMkLst>
            <pc:docMk/>
            <pc:sldMk cId="4087175204" sldId="284"/>
            <ac:picMk id="5" creationId="{19E8A7B6-09EB-4314-B9FB-98CE265AC071}"/>
          </ac:picMkLst>
        </pc:picChg>
      </pc:sldChg>
      <pc:sldChg chg="addSp modSp">
        <pc:chgData name="Nijkamp, Gerald" userId="S::g.nijkamp@udenscollege.nl::3dda0657-b23f-4058-9fc8-900301028dc3" providerId="AD" clId="Web-{6B8FF092-A0C4-E3CF-7F4D-651FC924A20C}" dt="2022-04-04T14:31:31.305" v="59"/>
        <pc:sldMkLst>
          <pc:docMk/>
          <pc:sldMk cId="1937326723" sldId="285"/>
        </pc:sldMkLst>
        <pc:spChg chg="add mod">
          <ac:chgData name="Nijkamp, Gerald" userId="S::g.nijkamp@udenscollege.nl::3dda0657-b23f-4058-9fc8-900301028dc3" providerId="AD" clId="Web-{6B8FF092-A0C4-E3CF-7F4D-651FC924A20C}" dt="2022-04-04T14:30:28.163" v="40"/>
          <ac:spMkLst>
            <pc:docMk/>
            <pc:sldMk cId="1937326723" sldId="285"/>
            <ac:spMk id="3" creationId="{29231628-4FF8-67C7-5A7F-A9564A181CA5}"/>
          </ac:spMkLst>
        </pc:spChg>
        <pc:spChg chg="add mod">
          <ac:chgData name="Nijkamp, Gerald" userId="S::g.nijkamp@udenscollege.nl::3dda0657-b23f-4058-9fc8-900301028dc3" providerId="AD" clId="Web-{6B8FF092-A0C4-E3CF-7F4D-651FC924A20C}" dt="2022-04-04T14:31:31.305" v="59"/>
          <ac:spMkLst>
            <pc:docMk/>
            <pc:sldMk cId="1937326723" sldId="285"/>
            <ac:spMk id="4" creationId="{49D270B4-97EB-5C97-47C9-52880A68BD48}"/>
          </ac:spMkLst>
        </pc:spChg>
        <pc:picChg chg="mod">
          <ac:chgData name="Nijkamp, Gerald" userId="S::g.nijkamp@udenscollege.nl::3dda0657-b23f-4058-9fc8-900301028dc3" providerId="AD" clId="Web-{6B8FF092-A0C4-E3CF-7F4D-651FC924A20C}" dt="2022-04-04T14:25:33.250" v="22" actId="14100"/>
          <ac:picMkLst>
            <pc:docMk/>
            <pc:sldMk cId="1937326723" sldId="285"/>
            <ac:picMk id="6" creationId="{D70FF510-E55A-4091-8D3F-645FA25EA22B}"/>
          </ac:picMkLst>
        </pc:picChg>
      </pc:sldChg>
      <pc:sldChg chg="addSp modSp">
        <pc:chgData name="Nijkamp, Gerald" userId="S::g.nijkamp@udenscollege.nl::3dda0657-b23f-4058-9fc8-900301028dc3" providerId="AD" clId="Web-{6B8FF092-A0C4-E3CF-7F4D-651FC924A20C}" dt="2022-04-04T14:31:31.305" v="59"/>
        <pc:sldMkLst>
          <pc:docMk/>
          <pc:sldMk cId="1480678341" sldId="286"/>
        </pc:sldMkLst>
        <pc:spChg chg="add mod">
          <ac:chgData name="Nijkamp, Gerald" userId="S::g.nijkamp@udenscollege.nl::3dda0657-b23f-4058-9fc8-900301028dc3" providerId="AD" clId="Web-{6B8FF092-A0C4-E3CF-7F4D-651FC924A20C}" dt="2022-04-04T14:30:28.163" v="40"/>
          <ac:spMkLst>
            <pc:docMk/>
            <pc:sldMk cId="1480678341" sldId="286"/>
            <ac:spMk id="3" creationId="{076E2D0C-F47B-B774-0CC5-0E2EA6CE6C72}"/>
          </ac:spMkLst>
        </pc:spChg>
        <pc:spChg chg="add mod">
          <ac:chgData name="Nijkamp, Gerald" userId="S::g.nijkamp@udenscollege.nl::3dda0657-b23f-4058-9fc8-900301028dc3" providerId="AD" clId="Web-{6B8FF092-A0C4-E3CF-7F4D-651FC924A20C}" dt="2022-04-04T14:31:31.305" v="59"/>
          <ac:spMkLst>
            <pc:docMk/>
            <pc:sldMk cId="1480678341" sldId="286"/>
            <ac:spMk id="4" creationId="{3C260979-7F28-577D-1870-54D0E1474148}"/>
          </ac:spMkLst>
        </pc:spChg>
        <pc:picChg chg="mod">
          <ac:chgData name="Nijkamp, Gerald" userId="S::g.nijkamp@udenscollege.nl::3dda0657-b23f-4058-9fc8-900301028dc3" providerId="AD" clId="Web-{6B8FF092-A0C4-E3CF-7F4D-651FC924A20C}" dt="2022-04-04T14:26:03.298" v="29" actId="14100"/>
          <ac:picMkLst>
            <pc:docMk/>
            <pc:sldMk cId="1480678341" sldId="286"/>
            <ac:picMk id="9218" creationId="{A519AEA1-1AE5-487D-AFC9-A1AEE2360603}"/>
          </ac:picMkLst>
        </pc:picChg>
      </pc:sldChg>
      <pc:sldChg chg="addSp modSp">
        <pc:chgData name="Nijkamp, Gerald" userId="S::g.nijkamp@udenscollege.nl::3dda0657-b23f-4058-9fc8-900301028dc3" providerId="AD" clId="Web-{6B8FF092-A0C4-E3CF-7F4D-651FC924A20C}" dt="2022-04-04T14:31:31.305" v="59"/>
        <pc:sldMkLst>
          <pc:docMk/>
          <pc:sldMk cId="1882874331" sldId="287"/>
        </pc:sldMkLst>
        <pc:spChg chg="add mod">
          <ac:chgData name="Nijkamp, Gerald" userId="S::g.nijkamp@udenscollege.nl::3dda0657-b23f-4058-9fc8-900301028dc3" providerId="AD" clId="Web-{6B8FF092-A0C4-E3CF-7F4D-651FC924A20C}" dt="2022-04-04T14:30:28.163" v="40"/>
          <ac:spMkLst>
            <pc:docMk/>
            <pc:sldMk cId="1882874331" sldId="287"/>
            <ac:spMk id="3" creationId="{08DCED6C-8BD3-252F-B50E-F771D8AE641C}"/>
          </ac:spMkLst>
        </pc:spChg>
        <pc:spChg chg="add mod">
          <ac:chgData name="Nijkamp, Gerald" userId="S::g.nijkamp@udenscollege.nl::3dda0657-b23f-4058-9fc8-900301028dc3" providerId="AD" clId="Web-{6B8FF092-A0C4-E3CF-7F4D-651FC924A20C}" dt="2022-04-04T14:31:31.305" v="59"/>
          <ac:spMkLst>
            <pc:docMk/>
            <pc:sldMk cId="1882874331" sldId="287"/>
            <ac:spMk id="4" creationId="{6ECF616E-9BC0-C4D9-B04C-1C7238AB26EC}"/>
          </ac:spMkLst>
        </pc:spChg>
        <pc:picChg chg="mod">
          <ac:chgData name="Nijkamp, Gerald" userId="S::g.nijkamp@udenscollege.nl::3dda0657-b23f-4058-9fc8-900301028dc3" providerId="AD" clId="Web-{6B8FF092-A0C4-E3CF-7F4D-651FC924A20C}" dt="2022-04-04T14:26:13.860" v="32" actId="14100"/>
          <ac:picMkLst>
            <pc:docMk/>
            <pc:sldMk cId="1882874331" sldId="287"/>
            <ac:picMk id="10242" creationId="{7D86448B-9016-4BAB-BFDE-24A12998D52E}"/>
          </ac:picMkLst>
        </pc:picChg>
      </pc:sldChg>
      <pc:sldChg chg="addSp modSp">
        <pc:chgData name="Nijkamp, Gerald" userId="S::g.nijkamp@udenscollege.nl::3dda0657-b23f-4058-9fc8-900301028dc3" providerId="AD" clId="Web-{6B8FF092-A0C4-E3CF-7F4D-651FC924A20C}" dt="2022-04-04T14:31:31.305" v="59"/>
        <pc:sldMkLst>
          <pc:docMk/>
          <pc:sldMk cId="1740752768" sldId="288"/>
        </pc:sldMkLst>
        <pc:spChg chg="add mod">
          <ac:chgData name="Nijkamp, Gerald" userId="S::g.nijkamp@udenscollege.nl::3dda0657-b23f-4058-9fc8-900301028dc3" providerId="AD" clId="Web-{6B8FF092-A0C4-E3CF-7F4D-651FC924A20C}" dt="2022-04-04T14:30:28.163" v="40"/>
          <ac:spMkLst>
            <pc:docMk/>
            <pc:sldMk cId="1740752768" sldId="288"/>
            <ac:spMk id="3" creationId="{7D399FF3-1D36-17E9-D939-36EF3E253723}"/>
          </ac:spMkLst>
        </pc:spChg>
        <pc:spChg chg="add mod">
          <ac:chgData name="Nijkamp, Gerald" userId="S::g.nijkamp@udenscollege.nl::3dda0657-b23f-4058-9fc8-900301028dc3" providerId="AD" clId="Web-{6B8FF092-A0C4-E3CF-7F4D-651FC924A20C}" dt="2022-04-04T14:31:31.305" v="59"/>
          <ac:spMkLst>
            <pc:docMk/>
            <pc:sldMk cId="1740752768" sldId="288"/>
            <ac:spMk id="4" creationId="{CEA9F6F7-5B3B-B99E-113E-F99BDADE8F05}"/>
          </ac:spMkLst>
        </pc:spChg>
        <pc:picChg chg="mod">
          <ac:chgData name="Nijkamp, Gerald" userId="S::g.nijkamp@udenscollege.nl::3dda0657-b23f-4058-9fc8-900301028dc3" providerId="AD" clId="Web-{6B8FF092-A0C4-E3CF-7F4D-651FC924A20C}" dt="2022-04-04T14:25:51.750" v="27" actId="14100"/>
          <ac:picMkLst>
            <pc:docMk/>
            <pc:sldMk cId="1740752768" sldId="288"/>
            <ac:picMk id="11266" creationId="{C201300D-F37C-4119-B4B8-65CEA1E0C3E4}"/>
          </ac:picMkLst>
        </pc:picChg>
      </pc:sldChg>
      <pc:sldChg chg="addSp modSp">
        <pc:chgData name="Nijkamp, Gerald" userId="S::g.nijkamp@udenscollege.nl::3dda0657-b23f-4058-9fc8-900301028dc3" providerId="AD" clId="Web-{6B8FF092-A0C4-E3CF-7F4D-651FC924A20C}" dt="2022-04-04T14:31:31.305" v="59"/>
        <pc:sldMkLst>
          <pc:docMk/>
          <pc:sldMk cId="1509288400" sldId="289"/>
        </pc:sldMkLst>
        <pc:spChg chg="add mod">
          <ac:chgData name="Nijkamp, Gerald" userId="S::g.nijkamp@udenscollege.nl::3dda0657-b23f-4058-9fc8-900301028dc3" providerId="AD" clId="Web-{6B8FF092-A0C4-E3CF-7F4D-651FC924A20C}" dt="2022-04-04T14:30:28.163" v="40"/>
          <ac:spMkLst>
            <pc:docMk/>
            <pc:sldMk cId="1509288400" sldId="289"/>
            <ac:spMk id="3" creationId="{6CED7714-E64B-C9A7-9105-657FB638C4D2}"/>
          </ac:spMkLst>
        </pc:spChg>
        <pc:spChg chg="add mod">
          <ac:chgData name="Nijkamp, Gerald" userId="S::g.nijkamp@udenscollege.nl::3dda0657-b23f-4058-9fc8-900301028dc3" providerId="AD" clId="Web-{6B8FF092-A0C4-E3CF-7F4D-651FC924A20C}" dt="2022-04-04T14:31:31.305" v="59"/>
          <ac:spMkLst>
            <pc:docMk/>
            <pc:sldMk cId="1509288400" sldId="289"/>
            <ac:spMk id="4" creationId="{79C7A16D-D263-7E05-8B1B-6E952AED766A}"/>
          </ac:spMkLst>
        </pc:spChg>
        <pc:picChg chg="mod">
          <ac:chgData name="Nijkamp, Gerald" userId="S::g.nijkamp@udenscollege.nl::3dda0657-b23f-4058-9fc8-900301028dc3" providerId="AD" clId="Web-{6B8FF092-A0C4-E3CF-7F4D-651FC924A20C}" dt="2022-04-04T14:25:42.703" v="24" actId="14100"/>
          <ac:picMkLst>
            <pc:docMk/>
            <pc:sldMk cId="1509288400" sldId="289"/>
            <ac:picMk id="12290" creationId="{113B1A00-6D99-44EF-BEA4-728C9F1F9D59}"/>
          </ac:picMkLst>
        </pc:picChg>
      </pc:sldChg>
      <pc:sldMasterChg chg="modSp mod modSldLayout">
        <pc:chgData name="Nijkamp, Gerald" userId="S::g.nijkamp@udenscollege.nl::3dda0657-b23f-4058-9fc8-900301028dc3" providerId="AD" clId="Web-{6B8FF092-A0C4-E3CF-7F4D-651FC924A20C}" dt="2022-04-04T14:31:31.305" v="59"/>
        <pc:sldMasterMkLst>
          <pc:docMk/>
          <pc:sldMasterMk cId="660490592" sldId="2147483648"/>
        </pc:sldMasterMkLst>
        <pc:spChg chg="mod">
          <ac:chgData name="Nijkamp, Gerald" userId="S::g.nijkamp@udenscollege.nl::3dda0657-b23f-4058-9fc8-900301028dc3" providerId="AD" clId="Web-{6B8FF092-A0C4-E3CF-7F4D-651FC924A20C}" dt="2022-04-04T14:31:31.305" v="59"/>
          <ac:spMkLst>
            <pc:docMk/>
            <pc:sldMasterMk cId="660490592" sldId="2147483648"/>
            <ac:spMk id="5" creationId="{9F961AB3-37C0-46F3-8EF3-9B70B02163B8}"/>
          </ac:spMkLst>
        </pc:spChg>
        <pc:sldLayoutChg chg="modSp mod">
          <pc:chgData name="Nijkamp, Gerald" userId="S::g.nijkamp@udenscollege.nl::3dda0657-b23f-4058-9fc8-900301028dc3" providerId="AD" clId="Web-{6B8FF092-A0C4-E3CF-7F4D-651FC924A20C}" dt="2022-04-04T14:31:31.305" v="59"/>
          <pc:sldLayoutMkLst>
            <pc:docMk/>
            <pc:sldMasterMk cId="660490592" sldId="2147483648"/>
            <pc:sldLayoutMk cId="822741366" sldId="2147483649"/>
          </pc:sldLayoutMkLst>
          <pc:spChg chg="mod">
            <ac:chgData name="Nijkamp, Gerald" userId="S::g.nijkamp@udenscollege.nl::3dda0657-b23f-4058-9fc8-900301028dc3" providerId="AD" clId="Web-{6B8FF092-A0C4-E3CF-7F4D-651FC924A20C}" dt="2022-04-04T14:31:31.305" v="59"/>
            <ac:spMkLst>
              <pc:docMk/>
              <pc:sldMasterMk cId="660490592" sldId="2147483648"/>
              <pc:sldLayoutMk cId="822741366" sldId="2147483649"/>
              <ac:spMk id="5" creationId="{6DAF6E14-652A-4765-8976-81938DC7F4D9}"/>
            </ac:spMkLst>
          </pc:spChg>
        </pc:sldLayoutChg>
        <pc:sldLayoutChg chg="modSp mod">
          <pc:chgData name="Nijkamp, Gerald" userId="S::g.nijkamp@udenscollege.nl::3dda0657-b23f-4058-9fc8-900301028dc3" providerId="AD" clId="Web-{6B8FF092-A0C4-E3CF-7F4D-651FC924A20C}" dt="2022-04-04T14:31:31.305" v="59"/>
          <pc:sldLayoutMkLst>
            <pc:docMk/>
            <pc:sldMasterMk cId="660490592" sldId="2147483648"/>
            <pc:sldLayoutMk cId="1770609654" sldId="2147483650"/>
          </pc:sldLayoutMkLst>
          <pc:spChg chg="mod">
            <ac:chgData name="Nijkamp, Gerald" userId="S::g.nijkamp@udenscollege.nl::3dda0657-b23f-4058-9fc8-900301028dc3" providerId="AD" clId="Web-{6B8FF092-A0C4-E3CF-7F4D-651FC924A20C}" dt="2022-04-04T14:31:31.305" v="59"/>
            <ac:spMkLst>
              <pc:docMk/>
              <pc:sldMasterMk cId="660490592" sldId="2147483648"/>
              <pc:sldLayoutMk cId="1770609654" sldId="2147483650"/>
              <ac:spMk id="5" creationId="{0115AB20-4086-436D-8D61-CE375D7D0B36}"/>
            </ac:spMkLst>
          </pc:spChg>
        </pc:sldLayoutChg>
        <pc:sldLayoutChg chg="modSp mod">
          <pc:chgData name="Nijkamp, Gerald" userId="S::g.nijkamp@udenscollege.nl::3dda0657-b23f-4058-9fc8-900301028dc3" providerId="AD" clId="Web-{6B8FF092-A0C4-E3CF-7F4D-651FC924A20C}" dt="2022-04-04T14:31:31.305" v="59"/>
          <pc:sldLayoutMkLst>
            <pc:docMk/>
            <pc:sldMasterMk cId="660490592" sldId="2147483648"/>
            <pc:sldLayoutMk cId="3635577996" sldId="2147483651"/>
          </pc:sldLayoutMkLst>
          <pc:spChg chg="mod">
            <ac:chgData name="Nijkamp, Gerald" userId="S::g.nijkamp@udenscollege.nl::3dda0657-b23f-4058-9fc8-900301028dc3" providerId="AD" clId="Web-{6B8FF092-A0C4-E3CF-7F4D-651FC924A20C}" dt="2022-04-04T14:31:31.305" v="59"/>
            <ac:spMkLst>
              <pc:docMk/>
              <pc:sldMasterMk cId="660490592" sldId="2147483648"/>
              <pc:sldLayoutMk cId="3635577996" sldId="2147483651"/>
              <ac:spMk id="5" creationId="{763DBD6C-1F56-4089-80E8-C8FD9FC90A5D}"/>
            </ac:spMkLst>
          </pc:spChg>
        </pc:sldLayoutChg>
        <pc:sldLayoutChg chg="modSp mod">
          <pc:chgData name="Nijkamp, Gerald" userId="S::g.nijkamp@udenscollege.nl::3dda0657-b23f-4058-9fc8-900301028dc3" providerId="AD" clId="Web-{6B8FF092-A0C4-E3CF-7F4D-651FC924A20C}" dt="2022-04-04T14:31:31.305" v="59"/>
          <pc:sldLayoutMkLst>
            <pc:docMk/>
            <pc:sldMasterMk cId="660490592" sldId="2147483648"/>
            <pc:sldLayoutMk cId="4000638756" sldId="2147483652"/>
          </pc:sldLayoutMkLst>
          <pc:spChg chg="mod">
            <ac:chgData name="Nijkamp, Gerald" userId="S::g.nijkamp@udenscollege.nl::3dda0657-b23f-4058-9fc8-900301028dc3" providerId="AD" clId="Web-{6B8FF092-A0C4-E3CF-7F4D-651FC924A20C}" dt="2022-04-04T14:31:31.305" v="59"/>
            <ac:spMkLst>
              <pc:docMk/>
              <pc:sldMasterMk cId="660490592" sldId="2147483648"/>
              <pc:sldLayoutMk cId="4000638756" sldId="2147483652"/>
              <ac:spMk id="6" creationId="{286EBBCA-BC8D-4D31-8FEA-24C3DF33B470}"/>
            </ac:spMkLst>
          </pc:spChg>
        </pc:sldLayoutChg>
        <pc:sldLayoutChg chg="modSp mod">
          <pc:chgData name="Nijkamp, Gerald" userId="S::g.nijkamp@udenscollege.nl::3dda0657-b23f-4058-9fc8-900301028dc3" providerId="AD" clId="Web-{6B8FF092-A0C4-E3CF-7F4D-651FC924A20C}" dt="2022-04-04T14:31:31.305" v="59"/>
          <pc:sldLayoutMkLst>
            <pc:docMk/>
            <pc:sldMasterMk cId="660490592" sldId="2147483648"/>
            <pc:sldLayoutMk cId="748448523" sldId="2147483653"/>
          </pc:sldLayoutMkLst>
          <pc:spChg chg="mod">
            <ac:chgData name="Nijkamp, Gerald" userId="S::g.nijkamp@udenscollege.nl::3dda0657-b23f-4058-9fc8-900301028dc3" providerId="AD" clId="Web-{6B8FF092-A0C4-E3CF-7F4D-651FC924A20C}" dt="2022-04-04T14:31:31.305" v="59"/>
            <ac:spMkLst>
              <pc:docMk/>
              <pc:sldMasterMk cId="660490592" sldId="2147483648"/>
              <pc:sldLayoutMk cId="748448523" sldId="2147483653"/>
              <ac:spMk id="8" creationId="{4A2EDD0C-9E79-4261-824C-C8AA9A0F1EF8}"/>
            </ac:spMkLst>
          </pc:spChg>
        </pc:sldLayoutChg>
        <pc:sldLayoutChg chg="modSp mod">
          <pc:chgData name="Nijkamp, Gerald" userId="S::g.nijkamp@udenscollege.nl::3dda0657-b23f-4058-9fc8-900301028dc3" providerId="AD" clId="Web-{6B8FF092-A0C4-E3CF-7F4D-651FC924A20C}" dt="2022-04-04T14:31:31.305" v="59"/>
          <pc:sldLayoutMkLst>
            <pc:docMk/>
            <pc:sldMasterMk cId="660490592" sldId="2147483648"/>
            <pc:sldLayoutMk cId="2544510820" sldId="2147483654"/>
          </pc:sldLayoutMkLst>
          <pc:spChg chg="mod">
            <ac:chgData name="Nijkamp, Gerald" userId="S::g.nijkamp@udenscollege.nl::3dda0657-b23f-4058-9fc8-900301028dc3" providerId="AD" clId="Web-{6B8FF092-A0C4-E3CF-7F4D-651FC924A20C}" dt="2022-04-04T14:31:31.305" v="59"/>
            <ac:spMkLst>
              <pc:docMk/>
              <pc:sldMasterMk cId="660490592" sldId="2147483648"/>
              <pc:sldLayoutMk cId="2544510820" sldId="2147483654"/>
              <ac:spMk id="4" creationId="{AECC3E6D-098D-441A-A71E-8ACE8D4CBA36}"/>
            </ac:spMkLst>
          </pc:spChg>
        </pc:sldLayoutChg>
        <pc:sldLayoutChg chg="modSp mod">
          <pc:chgData name="Nijkamp, Gerald" userId="S::g.nijkamp@udenscollege.nl::3dda0657-b23f-4058-9fc8-900301028dc3" providerId="AD" clId="Web-{6B8FF092-A0C4-E3CF-7F4D-651FC924A20C}" dt="2022-04-04T14:31:31.305" v="59"/>
          <pc:sldLayoutMkLst>
            <pc:docMk/>
            <pc:sldMasterMk cId="660490592" sldId="2147483648"/>
            <pc:sldLayoutMk cId="854626474" sldId="2147483655"/>
          </pc:sldLayoutMkLst>
          <pc:spChg chg="mod">
            <ac:chgData name="Nijkamp, Gerald" userId="S::g.nijkamp@udenscollege.nl::3dda0657-b23f-4058-9fc8-900301028dc3" providerId="AD" clId="Web-{6B8FF092-A0C4-E3CF-7F4D-651FC924A20C}" dt="2022-04-04T14:31:31.305" v="59"/>
            <ac:spMkLst>
              <pc:docMk/>
              <pc:sldMasterMk cId="660490592" sldId="2147483648"/>
              <pc:sldLayoutMk cId="854626474" sldId="2147483655"/>
              <ac:spMk id="3" creationId="{C8076A41-1EE7-4A71-869E-E8BDA589A434}"/>
            </ac:spMkLst>
          </pc:spChg>
        </pc:sldLayoutChg>
        <pc:sldLayoutChg chg="modSp mod">
          <pc:chgData name="Nijkamp, Gerald" userId="S::g.nijkamp@udenscollege.nl::3dda0657-b23f-4058-9fc8-900301028dc3" providerId="AD" clId="Web-{6B8FF092-A0C4-E3CF-7F4D-651FC924A20C}" dt="2022-04-04T14:31:31.305" v="59"/>
          <pc:sldLayoutMkLst>
            <pc:docMk/>
            <pc:sldMasterMk cId="660490592" sldId="2147483648"/>
            <pc:sldLayoutMk cId="1979160528" sldId="2147483656"/>
          </pc:sldLayoutMkLst>
          <pc:spChg chg="mod">
            <ac:chgData name="Nijkamp, Gerald" userId="S::g.nijkamp@udenscollege.nl::3dda0657-b23f-4058-9fc8-900301028dc3" providerId="AD" clId="Web-{6B8FF092-A0C4-E3CF-7F4D-651FC924A20C}" dt="2022-04-04T14:31:31.305" v="59"/>
            <ac:spMkLst>
              <pc:docMk/>
              <pc:sldMasterMk cId="660490592" sldId="2147483648"/>
              <pc:sldLayoutMk cId="1979160528" sldId="2147483656"/>
              <ac:spMk id="6" creationId="{D99B3EE7-78EE-404F-9979-0FDCBFC58F06}"/>
            </ac:spMkLst>
          </pc:spChg>
        </pc:sldLayoutChg>
        <pc:sldLayoutChg chg="modSp mod">
          <pc:chgData name="Nijkamp, Gerald" userId="S::g.nijkamp@udenscollege.nl::3dda0657-b23f-4058-9fc8-900301028dc3" providerId="AD" clId="Web-{6B8FF092-A0C4-E3CF-7F4D-651FC924A20C}" dt="2022-04-04T14:31:31.305" v="59"/>
          <pc:sldLayoutMkLst>
            <pc:docMk/>
            <pc:sldMasterMk cId="660490592" sldId="2147483648"/>
            <pc:sldLayoutMk cId="2366022449" sldId="2147483657"/>
          </pc:sldLayoutMkLst>
          <pc:spChg chg="mod">
            <ac:chgData name="Nijkamp, Gerald" userId="S::g.nijkamp@udenscollege.nl::3dda0657-b23f-4058-9fc8-900301028dc3" providerId="AD" clId="Web-{6B8FF092-A0C4-E3CF-7F4D-651FC924A20C}" dt="2022-04-04T14:31:31.305" v="59"/>
            <ac:spMkLst>
              <pc:docMk/>
              <pc:sldMasterMk cId="660490592" sldId="2147483648"/>
              <pc:sldLayoutMk cId="2366022449" sldId="2147483657"/>
              <ac:spMk id="6" creationId="{0CC65750-9773-4809-88B0-A17C05ED3783}"/>
            </ac:spMkLst>
          </pc:spChg>
        </pc:sldLayoutChg>
        <pc:sldLayoutChg chg="modSp mod">
          <pc:chgData name="Nijkamp, Gerald" userId="S::g.nijkamp@udenscollege.nl::3dda0657-b23f-4058-9fc8-900301028dc3" providerId="AD" clId="Web-{6B8FF092-A0C4-E3CF-7F4D-651FC924A20C}" dt="2022-04-04T14:31:31.305" v="59"/>
          <pc:sldLayoutMkLst>
            <pc:docMk/>
            <pc:sldMasterMk cId="660490592" sldId="2147483648"/>
            <pc:sldLayoutMk cId="2898288594" sldId="2147483658"/>
          </pc:sldLayoutMkLst>
          <pc:spChg chg="mod">
            <ac:chgData name="Nijkamp, Gerald" userId="S::g.nijkamp@udenscollege.nl::3dda0657-b23f-4058-9fc8-900301028dc3" providerId="AD" clId="Web-{6B8FF092-A0C4-E3CF-7F4D-651FC924A20C}" dt="2022-04-04T14:31:31.305" v="59"/>
            <ac:spMkLst>
              <pc:docMk/>
              <pc:sldMasterMk cId="660490592" sldId="2147483648"/>
              <pc:sldLayoutMk cId="2898288594" sldId="2147483658"/>
              <ac:spMk id="5" creationId="{9BCFE0A6-5A8E-45BF-8CDB-60F2A4B91FA3}"/>
            </ac:spMkLst>
          </pc:spChg>
        </pc:sldLayoutChg>
        <pc:sldLayoutChg chg="modSp mod">
          <pc:chgData name="Nijkamp, Gerald" userId="S::g.nijkamp@udenscollege.nl::3dda0657-b23f-4058-9fc8-900301028dc3" providerId="AD" clId="Web-{6B8FF092-A0C4-E3CF-7F4D-651FC924A20C}" dt="2022-04-04T14:31:31.305" v="59"/>
          <pc:sldLayoutMkLst>
            <pc:docMk/>
            <pc:sldMasterMk cId="660490592" sldId="2147483648"/>
            <pc:sldLayoutMk cId="1930119768" sldId="2147483659"/>
          </pc:sldLayoutMkLst>
          <pc:spChg chg="mod">
            <ac:chgData name="Nijkamp, Gerald" userId="S::g.nijkamp@udenscollege.nl::3dda0657-b23f-4058-9fc8-900301028dc3" providerId="AD" clId="Web-{6B8FF092-A0C4-E3CF-7F4D-651FC924A20C}" dt="2022-04-04T14:31:31.305" v="59"/>
            <ac:spMkLst>
              <pc:docMk/>
              <pc:sldMasterMk cId="660490592" sldId="2147483648"/>
              <pc:sldLayoutMk cId="1930119768" sldId="2147483659"/>
              <ac:spMk id="5" creationId="{2BCBF8FB-4309-4230-B8D9-510FE6AC3DFD}"/>
            </ac:spMkLst>
          </pc:spChg>
        </pc:sldLayoutChg>
      </pc:sldMasterChg>
    </pc:docChg>
  </pc:docChgLst>
  <pc:docChgLst>
    <pc:chgData name="Nijkamp, Gerald" userId="S::g.nijkamp@udenscollege.nl::3dda0657-b23f-4058-9fc8-900301028dc3" providerId="AD" clId="Web-{8589DE27-7FAC-EBCD-B758-87F6BA481342}"/>
    <pc:docChg chg="modSld">
      <pc:chgData name="Nijkamp, Gerald" userId="S::g.nijkamp@udenscollege.nl::3dda0657-b23f-4058-9fc8-900301028dc3" providerId="AD" clId="Web-{8589DE27-7FAC-EBCD-B758-87F6BA481342}" dt="2022-04-04T13:23:37.689" v="33" actId="20577"/>
      <pc:docMkLst>
        <pc:docMk/>
      </pc:docMkLst>
      <pc:sldChg chg="modSp">
        <pc:chgData name="Nijkamp, Gerald" userId="S::g.nijkamp@udenscollege.nl::3dda0657-b23f-4058-9fc8-900301028dc3" providerId="AD" clId="Web-{8589DE27-7FAC-EBCD-B758-87F6BA481342}" dt="2022-04-04T13:23:37.689" v="33" actId="20577"/>
        <pc:sldMkLst>
          <pc:docMk/>
          <pc:sldMk cId="1005014323" sldId="272"/>
        </pc:sldMkLst>
        <pc:spChg chg="mod">
          <ac:chgData name="Nijkamp, Gerald" userId="S::g.nijkamp@udenscollege.nl::3dda0657-b23f-4058-9fc8-900301028dc3" providerId="AD" clId="Web-{8589DE27-7FAC-EBCD-B758-87F6BA481342}" dt="2022-04-04T13:23:37.689" v="33" actId="20577"/>
          <ac:spMkLst>
            <pc:docMk/>
            <pc:sldMk cId="1005014323" sldId="272"/>
            <ac:spMk id="2" creationId="{9AB6C7E6-49C1-40E9-94EE-5F42D0AFEF66}"/>
          </ac:spMkLst>
        </pc:spChg>
      </pc:sldChg>
      <pc:sldChg chg="modSp">
        <pc:chgData name="Nijkamp, Gerald" userId="S::g.nijkamp@udenscollege.nl::3dda0657-b23f-4058-9fc8-900301028dc3" providerId="AD" clId="Web-{8589DE27-7FAC-EBCD-B758-87F6BA481342}" dt="2022-04-04T13:22:52.329" v="1" actId="20577"/>
        <pc:sldMkLst>
          <pc:docMk/>
          <pc:sldMk cId="2757661129" sldId="283"/>
        </pc:sldMkLst>
        <pc:spChg chg="mod">
          <ac:chgData name="Nijkamp, Gerald" userId="S::g.nijkamp@udenscollege.nl::3dda0657-b23f-4058-9fc8-900301028dc3" providerId="AD" clId="Web-{8589DE27-7FAC-EBCD-B758-87F6BA481342}" dt="2022-04-04T13:22:52.329" v="1" actId="20577"/>
          <ac:spMkLst>
            <pc:docMk/>
            <pc:sldMk cId="2757661129" sldId="283"/>
            <ac:spMk id="2" creationId="{4F592C94-37E4-4CCE-8CFA-FF17112F814B}"/>
          </ac:spMkLst>
        </pc:spChg>
      </pc:sldChg>
    </pc:docChg>
  </pc:docChgLst>
  <pc:docChgLst>
    <pc:chgData name="Nijkamp, Gerald" userId="S::g.nijkamp@udenscollege.nl::3dda0657-b23f-4058-9fc8-900301028dc3" providerId="AD" clId="Web-{DC99751A-3F8F-7B88-4409-EE1577CAB9A3}"/>
    <pc:docChg chg="modSld">
      <pc:chgData name="Nijkamp, Gerald" userId="S::g.nijkamp@udenscollege.nl::3dda0657-b23f-4058-9fc8-900301028dc3" providerId="AD" clId="Web-{DC99751A-3F8F-7B88-4409-EE1577CAB9A3}" dt="2022-04-04T13:19:55.907" v="0" actId="20577"/>
      <pc:docMkLst>
        <pc:docMk/>
      </pc:docMkLst>
      <pc:sldChg chg="modSp">
        <pc:chgData name="Nijkamp, Gerald" userId="S::g.nijkamp@udenscollege.nl::3dda0657-b23f-4058-9fc8-900301028dc3" providerId="AD" clId="Web-{DC99751A-3F8F-7B88-4409-EE1577CAB9A3}" dt="2022-04-04T13:19:55.907" v="0" actId="20577"/>
        <pc:sldMkLst>
          <pc:docMk/>
          <pc:sldMk cId="3343903487" sldId="261"/>
        </pc:sldMkLst>
        <pc:spChg chg="mod">
          <ac:chgData name="Nijkamp, Gerald" userId="S::g.nijkamp@udenscollege.nl::3dda0657-b23f-4058-9fc8-900301028dc3" providerId="AD" clId="Web-{DC99751A-3F8F-7B88-4409-EE1577CAB9A3}" dt="2022-04-04T13:19:55.907" v="0" actId="20577"/>
          <ac:spMkLst>
            <pc:docMk/>
            <pc:sldMk cId="3343903487" sldId="261"/>
            <ac:spMk id="2" creationId="{FD4C32ED-D9A4-491D-A401-00A5B6677C16}"/>
          </ac:spMkLst>
        </pc:spChg>
      </pc:sldChg>
    </pc:docChg>
  </pc:docChgLst>
  <pc:docChgLst>
    <pc:chgData name="Selten, Harm" userId="d17381e6-1b55-4d4f-90ea-cd6d98f1a312" providerId="ADAL" clId="{1A0627BE-2DCD-41A9-8042-3F2E7580C8BB}"/>
    <pc:docChg chg="custSel addSld delSld modSld sldOrd">
      <pc:chgData name="Selten, Harm" userId="d17381e6-1b55-4d4f-90ea-cd6d98f1a312" providerId="ADAL" clId="{1A0627BE-2DCD-41A9-8042-3F2E7580C8BB}" dt="2022-04-20T10:34:24.713" v="263"/>
      <pc:docMkLst>
        <pc:docMk/>
      </pc:docMkLst>
      <pc:sldChg chg="addSp delSp modSp mod">
        <pc:chgData name="Selten, Harm" userId="d17381e6-1b55-4d4f-90ea-cd6d98f1a312" providerId="ADAL" clId="{1A0627BE-2DCD-41A9-8042-3F2E7580C8BB}" dt="2022-04-20T10:01:17.654" v="3" actId="14100"/>
        <pc:sldMkLst>
          <pc:docMk/>
          <pc:sldMk cId="4096889680" sldId="257"/>
        </pc:sldMkLst>
        <pc:spChg chg="del">
          <ac:chgData name="Selten, Harm" userId="d17381e6-1b55-4d4f-90ea-cd6d98f1a312" providerId="ADAL" clId="{1A0627BE-2DCD-41A9-8042-3F2E7580C8BB}" dt="2022-04-20T10:01:08.228" v="0" actId="478"/>
          <ac:spMkLst>
            <pc:docMk/>
            <pc:sldMk cId="4096889680" sldId="257"/>
            <ac:spMk id="3" creationId="{E81AE309-C399-3A6D-E761-D7906ED0957F}"/>
          </ac:spMkLst>
        </pc:spChg>
        <pc:picChg chg="add mod">
          <ac:chgData name="Selten, Harm" userId="d17381e6-1b55-4d4f-90ea-cd6d98f1a312" providerId="ADAL" clId="{1A0627BE-2DCD-41A9-8042-3F2E7580C8BB}" dt="2022-04-20T10:01:17.654" v="3" actId="14100"/>
          <ac:picMkLst>
            <pc:docMk/>
            <pc:sldMk cId="4096889680" sldId="257"/>
            <ac:picMk id="6" creationId="{B9FDC5E1-BCD0-40AA-B4AF-2C8ADD270652}"/>
          </ac:picMkLst>
        </pc:picChg>
      </pc:sldChg>
      <pc:sldChg chg="addSp modSp mod">
        <pc:chgData name="Selten, Harm" userId="d17381e6-1b55-4d4f-90ea-cd6d98f1a312" providerId="ADAL" clId="{1A0627BE-2DCD-41A9-8042-3F2E7580C8BB}" dt="2022-04-20T10:01:22.928" v="5" actId="1036"/>
        <pc:sldMkLst>
          <pc:docMk/>
          <pc:sldMk cId="246679630" sldId="258"/>
        </pc:sldMkLst>
        <pc:picChg chg="add mod">
          <ac:chgData name="Selten, Harm" userId="d17381e6-1b55-4d4f-90ea-cd6d98f1a312" providerId="ADAL" clId="{1A0627BE-2DCD-41A9-8042-3F2E7580C8BB}" dt="2022-04-20T10:01:22.928" v="5" actId="1036"/>
          <ac:picMkLst>
            <pc:docMk/>
            <pc:sldMk cId="246679630" sldId="258"/>
            <ac:picMk id="6" creationId="{E9C98BEE-CDFD-4506-B7E1-8455928BD631}"/>
          </ac:picMkLst>
        </pc:picChg>
      </pc:sldChg>
      <pc:sldChg chg="addSp modSp mod">
        <pc:chgData name="Selten, Harm" userId="d17381e6-1b55-4d4f-90ea-cd6d98f1a312" providerId="ADAL" clId="{1A0627BE-2DCD-41A9-8042-3F2E7580C8BB}" dt="2022-04-20T10:01:27.339" v="8" actId="1036"/>
        <pc:sldMkLst>
          <pc:docMk/>
          <pc:sldMk cId="2762333361" sldId="259"/>
        </pc:sldMkLst>
        <pc:picChg chg="add mod">
          <ac:chgData name="Selten, Harm" userId="d17381e6-1b55-4d4f-90ea-cd6d98f1a312" providerId="ADAL" clId="{1A0627BE-2DCD-41A9-8042-3F2E7580C8BB}" dt="2022-04-20T10:01:27.339" v="8" actId="1036"/>
          <ac:picMkLst>
            <pc:docMk/>
            <pc:sldMk cId="2762333361" sldId="259"/>
            <ac:picMk id="6" creationId="{58F80C55-3556-424D-96D3-687C003A366F}"/>
          </ac:picMkLst>
        </pc:picChg>
      </pc:sldChg>
      <pc:sldChg chg="addSp modSp">
        <pc:chgData name="Selten, Harm" userId="d17381e6-1b55-4d4f-90ea-cd6d98f1a312" providerId="ADAL" clId="{1A0627BE-2DCD-41A9-8042-3F2E7580C8BB}" dt="2022-04-20T10:01:30.428" v="9"/>
        <pc:sldMkLst>
          <pc:docMk/>
          <pc:sldMk cId="2133755223" sldId="260"/>
        </pc:sldMkLst>
        <pc:picChg chg="add mod">
          <ac:chgData name="Selten, Harm" userId="d17381e6-1b55-4d4f-90ea-cd6d98f1a312" providerId="ADAL" clId="{1A0627BE-2DCD-41A9-8042-3F2E7580C8BB}" dt="2022-04-20T10:01:30.428" v="9"/>
          <ac:picMkLst>
            <pc:docMk/>
            <pc:sldMk cId="2133755223" sldId="260"/>
            <ac:picMk id="7" creationId="{D98FDCAC-26E5-45FF-AB15-364415892C36}"/>
          </ac:picMkLst>
        </pc:picChg>
      </pc:sldChg>
      <pc:sldChg chg="addSp modSp">
        <pc:chgData name="Selten, Harm" userId="d17381e6-1b55-4d4f-90ea-cd6d98f1a312" providerId="ADAL" clId="{1A0627BE-2DCD-41A9-8042-3F2E7580C8BB}" dt="2022-04-20T10:01:32.149" v="10"/>
        <pc:sldMkLst>
          <pc:docMk/>
          <pc:sldMk cId="3343903487" sldId="261"/>
        </pc:sldMkLst>
        <pc:picChg chg="add mod">
          <ac:chgData name="Selten, Harm" userId="d17381e6-1b55-4d4f-90ea-cd6d98f1a312" providerId="ADAL" clId="{1A0627BE-2DCD-41A9-8042-3F2E7580C8BB}" dt="2022-04-20T10:01:32.149" v="10"/>
          <ac:picMkLst>
            <pc:docMk/>
            <pc:sldMk cId="3343903487" sldId="261"/>
            <ac:picMk id="6" creationId="{55D588E5-29B5-422D-B404-ABC212675B9B}"/>
          </ac:picMkLst>
        </pc:picChg>
      </pc:sldChg>
      <pc:sldChg chg="addSp modSp">
        <pc:chgData name="Selten, Harm" userId="d17381e6-1b55-4d4f-90ea-cd6d98f1a312" providerId="ADAL" clId="{1A0627BE-2DCD-41A9-8042-3F2E7580C8BB}" dt="2022-04-20T10:01:38.708" v="15"/>
        <pc:sldMkLst>
          <pc:docMk/>
          <pc:sldMk cId="241729683" sldId="262"/>
        </pc:sldMkLst>
        <pc:picChg chg="add mod">
          <ac:chgData name="Selten, Harm" userId="d17381e6-1b55-4d4f-90ea-cd6d98f1a312" providerId="ADAL" clId="{1A0627BE-2DCD-41A9-8042-3F2E7580C8BB}" dt="2022-04-20T10:01:38.708" v="15"/>
          <ac:picMkLst>
            <pc:docMk/>
            <pc:sldMk cId="241729683" sldId="262"/>
            <ac:picMk id="6" creationId="{823F1F6A-77D1-4543-A316-D1608678015D}"/>
          </ac:picMkLst>
        </pc:picChg>
      </pc:sldChg>
      <pc:sldChg chg="addSp modSp">
        <pc:chgData name="Selten, Harm" userId="d17381e6-1b55-4d4f-90ea-cd6d98f1a312" providerId="ADAL" clId="{1A0627BE-2DCD-41A9-8042-3F2E7580C8BB}" dt="2022-04-20T10:01:33.348" v="11"/>
        <pc:sldMkLst>
          <pc:docMk/>
          <pc:sldMk cId="1051145524" sldId="263"/>
        </pc:sldMkLst>
        <pc:picChg chg="add mod">
          <ac:chgData name="Selten, Harm" userId="d17381e6-1b55-4d4f-90ea-cd6d98f1a312" providerId="ADAL" clId="{1A0627BE-2DCD-41A9-8042-3F2E7580C8BB}" dt="2022-04-20T10:01:33.348" v="11"/>
          <ac:picMkLst>
            <pc:docMk/>
            <pc:sldMk cId="1051145524" sldId="263"/>
            <ac:picMk id="6" creationId="{952E9385-D09E-435E-AD2A-86F657428D2C}"/>
          </ac:picMkLst>
        </pc:picChg>
      </pc:sldChg>
      <pc:sldChg chg="addSp modSp">
        <pc:chgData name="Selten, Harm" userId="d17381e6-1b55-4d4f-90ea-cd6d98f1a312" providerId="ADAL" clId="{1A0627BE-2DCD-41A9-8042-3F2E7580C8BB}" dt="2022-04-20T10:01:42.769" v="18"/>
        <pc:sldMkLst>
          <pc:docMk/>
          <pc:sldMk cId="1736828019" sldId="264"/>
        </pc:sldMkLst>
        <pc:picChg chg="add mod">
          <ac:chgData name="Selten, Harm" userId="d17381e6-1b55-4d4f-90ea-cd6d98f1a312" providerId="ADAL" clId="{1A0627BE-2DCD-41A9-8042-3F2E7580C8BB}" dt="2022-04-20T10:01:42.769" v="18"/>
          <ac:picMkLst>
            <pc:docMk/>
            <pc:sldMk cId="1736828019" sldId="264"/>
            <ac:picMk id="6" creationId="{B4EAD796-7C17-4C5E-9639-447DF9EAC97D}"/>
          </ac:picMkLst>
        </pc:picChg>
      </pc:sldChg>
      <pc:sldChg chg="addSp modSp">
        <pc:chgData name="Selten, Harm" userId="d17381e6-1b55-4d4f-90ea-cd6d98f1a312" providerId="ADAL" clId="{1A0627BE-2DCD-41A9-8042-3F2E7580C8BB}" dt="2022-04-20T10:01:44.499" v="19"/>
        <pc:sldMkLst>
          <pc:docMk/>
          <pc:sldMk cId="689268204" sldId="265"/>
        </pc:sldMkLst>
        <pc:picChg chg="add mod">
          <ac:chgData name="Selten, Harm" userId="d17381e6-1b55-4d4f-90ea-cd6d98f1a312" providerId="ADAL" clId="{1A0627BE-2DCD-41A9-8042-3F2E7580C8BB}" dt="2022-04-20T10:01:44.499" v="19"/>
          <ac:picMkLst>
            <pc:docMk/>
            <pc:sldMk cId="689268204" sldId="265"/>
            <ac:picMk id="6" creationId="{077D512A-E553-44CA-8450-F201EDCF02E6}"/>
          </ac:picMkLst>
        </pc:picChg>
      </pc:sldChg>
      <pc:sldChg chg="addSp modSp">
        <pc:chgData name="Selten, Harm" userId="d17381e6-1b55-4d4f-90ea-cd6d98f1a312" providerId="ADAL" clId="{1A0627BE-2DCD-41A9-8042-3F2E7580C8BB}" dt="2022-04-20T10:02:01.237" v="34"/>
        <pc:sldMkLst>
          <pc:docMk/>
          <pc:sldMk cId="4216656047" sldId="267"/>
        </pc:sldMkLst>
        <pc:picChg chg="add mod">
          <ac:chgData name="Selten, Harm" userId="d17381e6-1b55-4d4f-90ea-cd6d98f1a312" providerId="ADAL" clId="{1A0627BE-2DCD-41A9-8042-3F2E7580C8BB}" dt="2022-04-20T10:02:01.237" v="34"/>
          <ac:picMkLst>
            <pc:docMk/>
            <pc:sldMk cId="4216656047" sldId="267"/>
            <ac:picMk id="6" creationId="{586A4932-F34C-4789-858E-B4382156D8F5}"/>
          </ac:picMkLst>
        </pc:picChg>
      </pc:sldChg>
      <pc:sldChg chg="addSp modSp">
        <pc:chgData name="Selten, Harm" userId="d17381e6-1b55-4d4f-90ea-cd6d98f1a312" providerId="ADAL" clId="{1A0627BE-2DCD-41A9-8042-3F2E7580C8BB}" dt="2022-04-20T10:02:00.198" v="33"/>
        <pc:sldMkLst>
          <pc:docMk/>
          <pc:sldMk cId="296015933" sldId="268"/>
        </pc:sldMkLst>
        <pc:picChg chg="add mod">
          <ac:chgData name="Selten, Harm" userId="d17381e6-1b55-4d4f-90ea-cd6d98f1a312" providerId="ADAL" clId="{1A0627BE-2DCD-41A9-8042-3F2E7580C8BB}" dt="2022-04-20T10:02:00.198" v="33"/>
          <ac:picMkLst>
            <pc:docMk/>
            <pc:sldMk cId="296015933" sldId="268"/>
            <ac:picMk id="6" creationId="{3705E513-5269-4894-BB60-6B1DEDD6C611}"/>
          </ac:picMkLst>
        </pc:picChg>
      </pc:sldChg>
      <pc:sldChg chg="addSp modSp">
        <pc:chgData name="Selten, Harm" userId="d17381e6-1b55-4d4f-90ea-cd6d98f1a312" providerId="ADAL" clId="{1A0627BE-2DCD-41A9-8042-3F2E7580C8BB}" dt="2022-04-20T10:01:59.179" v="32"/>
        <pc:sldMkLst>
          <pc:docMk/>
          <pc:sldMk cId="3262412666" sldId="269"/>
        </pc:sldMkLst>
        <pc:picChg chg="add mod">
          <ac:chgData name="Selten, Harm" userId="d17381e6-1b55-4d4f-90ea-cd6d98f1a312" providerId="ADAL" clId="{1A0627BE-2DCD-41A9-8042-3F2E7580C8BB}" dt="2022-04-20T10:01:59.179" v="32"/>
          <ac:picMkLst>
            <pc:docMk/>
            <pc:sldMk cId="3262412666" sldId="269"/>
            <ac:picMk id="6" creationId="{58CF4801-A23E-44EA-95FB-6F116EE3A990}"/>
          </ac:picMkLst>
        </pc:picChg>
      </pc:sldChg>
      <pc:sldChg chg="addSp modSp">
        <pc:chgData name="Selten, Harm" userId="d17381e6-1b55-4d4f-90ea-cd6d98f1a312" providerId="ADAL" clId="{1A0627BE-2DCD-41A9-8042-3F2E7580C8BB}" dt="2022-04-20T10:01:50.444" v="24"/>
        <pc:sldMkLst>
          <pc:docMk/>
          <pc:sldMk cId="1216014132" sldId="270"/>
        </pc:sldMkLst>
        <pc:picChg chg="add mod">
          <ac:chgData name="Selten, Harm" userId="d17381e6-1b55-4d4f-90ea-cd6d98f1a312" providerId="ADAL" clId="{1A0627BE-2DCD-41A9-8042-3F2E7580C8BB}" dt="2022-04-20T10:01:50.444" v="24"/>
          <ac:picMkLst>
            <pc:docMk/>
            <pc:sldMk cId="1216014132" sldId="270"/>
            <ac:picMk id="6" creationId="{7D157987-C163-4313-A1ED-682BA3C5A86F}"/>
          </ac:picMkLst>
        </pc:picChg>
      </pc:sldChg>
      <pc:sldChg chg="addSp modSp mod">
        <pc:chgData name="Selten, Harm" userId="d17381e6-1b55-4d4f-90ea-cd6d98f1a312" providerId="ADAL" clId="{1A0627BE-2DCD-41A9-8042-3F2E7580C8BB}" dt="2022-04-20T10:27:57.617" v="209" actId="1076"/>
        <pc:sldMkLst>
          <pc:docMk/>
          <pc:sldMk cId="94613769" sldId="271"/>
        </pc:sldMkLst>
        <pc:picChg chg="mod">
          <ac:chgData name="Selten, Harm" userId="d17381e6-1b55-4d4f-90ea-cd6d98f1a312" providerId="ADAL" clId="{1A0627BE-2DCD-41A9-8042-3F2E7580C8BB}" dt="2022-04-20T10:27:52.236" v="206" actId="1076"/>
          <ac:picMkLst>
            <pc:docMk/>
            <pc:sldMk cId="94613769" sldId="271"/>
            <ac:picMk id="5" creationId="{645592E9-34A7-400C-8B8A-BF56A6879A38}"/>
          </ac:picMkLst>
        </pc:picChg>
        <pc:picChg chg="add mod">
          <ac:chgData name="Selten, Harm" userId="d17381e6-1b55-4d4f-90ea-cd6d98f1a312" providerId="ADAL" clId="{1A0627BE-2DCD-41A9-8042-3F2E7580C8BB}" dt="2022-04-20T10:01:45.924" v="20"/>
          <ac:picMkLst>
            <pc:docMk/>
            <pc:sldMk cId="94613769" sldId="271"/>
            <ac:picMk id="6" creationId="{BFE6012B-520D-472F-B9A8-54F649C9BDDD}"/>
          </ac:picMkLst>
        </pc:picChg>
        <pc:picChg chg="add mod">
          <ac:chgData name="Selten, Harm" userId="d17381e6-1b55-4d4f-90ea-cd6d98f1a312" providerId="ADAL" clId="{1A0627BE-2DCD-41A9-8042-3F2E7580C8BB}" dt="2022-04-20T10:27:57.617" v="209" actId="1076"/>
          <ac:picMkLst>
            <pc:docMk/>
            <pc:sldMk cId="94613769" sldId="271"/>
            <ac:picMk id="7" creationId="{7E21FA50-663D-4FDF-9683-4D670DBC5D03}"/>
          </ac:picMkLst>
        </pc:picChg>
      </pc:sldChg>
      <pc:sldChg chg="addSp delSp modSp mod">
        <pc:chgData name="Selten, Harm" userId="d17381e6-1b55-4d4f-90ea-cd6d98f1a312" providerId="ADAL" clId="{1A0627BE-2DCD-41A9-8042-3F2E7580C8BB}" dt="2022-04-20T10:02:04.978" v="36" actId="478"/>
        <pc:sldMkLst>
          <pc:docMk/>
          <pc:sldMk cId="1005014323" sldId="272"/>
        </pc:sldMkLst>
        <pc:spChg chg="del">
          <ac:chgData name="Selten, Harm" userId="d17381e6-1b55-4d4f-90ea-cd6d98f1a312" providerId="ADAL" clId="{1A0627BE-2DCD-41A9-8042-3F2E7580C8BB}" dt="2022-04-20T10:02:04.978" v="36" actId="478"/>
          <ac:spMkLst>
            <pc:docMk/>
            <pc:sldMk cId="1005014323" sldId="272"/>
            <ac:spMk id="4" creationId="{50312F67-A5E4-6FAA-595C-4D31A8C3051F}"/>
          </ac:spMkLst>
        </pc:spChg>
        <pc:picChg chg="add mod">
          <ac:chgData name="Selten, Harm" userId="d17381e6-1b55-4d4f-90ea-cd6d98f1a312" providerId="ADAL" clId="{1A0627BE-2DCD-41A9-8042-3F2E7580C8BB}" dt="2022-04-20T10:02:02.448" v="35"/>
          <ac:picMkLst>
            <pc:docMk/>
            <pc:sldMk cId="1005014323" sldId="272"/>
            <ac:picMk id="6" creationId="{96B2F2C9-F7D5-4B40-AF70-CD7768BAF2F0}"/>
          </ac:picMkLst>
        </pc:picChg>
      </pc:sldChg>
      <pc:sldChg chg="addSp modSp">
        <pc:chgData name="Selten, Harm" userId="d17381e6-1b55-4d4f-90ea-cd6d98f1a312" providerId="ADAL" clId="{1A0627BE-2DCD-41A9-8042-3F2E7580C8BB}" dt="2022-04-20T10:01:52.741" v="26"/>
        <pc:sldMkLst>
          <pc:docMk/>
          <pc:sldMk cId="1309642104" sldId="273"/>
        </pc:sldMkLst>
        <pc:picChg chg="add mod">
          <ac:chgData name="Selten, Harm" userId="d17381e6-1b55-4d4f-90ea-cd6d98f1a312" providerId="ADAL" clId="{1A0627BE-2DCD-41A9-8042-3F2E7580C8BB}" dt="2022-04-20T10:01:52.741" v="26"/>
          <ac:picMkLst>
            <pc:docMk/>
            <pc:sldMk cId="1309642104" sldId="273"/>
            <ac:picMk id="6" creationId="{1FBA0B80-31AF-4A87-A4AB-20B03B57B50D}"/>
          </ac:picMkLst>
        </pc:picChg>
      </pc:sldChg>
      <pc:sldChg chg="addSp modSp">
        <pc:chgData name="Selten, Harm" userId="d17381e6-1b55-4d4f-90ea-cd6d98f1a312" providerId="ADAL" clId="{1A0627BE-2DCD-41A9-8042-3F2E7580C8BB}" dt="2022-04-20T10:01:54.917" v="28"/>
        <pc:sldMkLst>
          <pc:docMk/>
          <pc:sldMk cId="3913912857" sldId="274"/>
        </pc:sldMkLst>
        <pc:picChg chg="add mod">
          <ac:chgData name="Selten, Harm" userId="d17381e6-1b55-4d4f-90ea-cd6d98f1a312" providerId="ADAL" clId="{1A0627BE-2DCD-41A9-8042-3F2E7580C8BB}" dt="2022-04-20T10:01:54.917" v="28"/>
          <ac:picMkLst>
            <pc:docMk/>
            <pc:sldMk cId="3913912857" sldId="274"/>
            <ac:picMk id="6" creationId="{AF1AD457-3492-44DC-A527-91194579C23D}"/>
          </ac:picMkLst>
        </pc:picChg>
      </pc:sldChg>
      <pc:sldChg chg="addSp modSp">
        <pc:chgData name="Selten, Harm" userId="d17381e6-1b55-4d4f-90ea-cd6d98f1a312" providerId="ADAL" clId="{1A0627BE-2DCD-41A9-8042-3F2E7580C8BB}" dt="2022-04-20T10:01:57.276" v="30"/>
        <pc:sldMkLst>
          <pc:docMk/>
          <pc:sldMk cId="3779442233" sldId="275"/>
        </pc:sldMkLst>
        <pc:picChg chg="add mod">
          <ac:chgData name="Selten, Harm" userId="d17381e6-1b55-4d4f-90ea-cd6d98f1a312" providerId="ADAL" clId="{1A0627BE-2DCD-41A9-8042-3F2E7580C8BB}" dt="2022-04-20T10:01:57.276" v="30"/>
          <ac:picMkLst>
            <pc:docMk/>
            <pc:sldMk cId="3779442233" sldId="275"/>
            <ac:picMk id="6" creationId="{430243B8-44EC-4340-AE3A-234DF23949AF}"/>
          </ac:picMkLst>
        </pc:picChg>
      </pc:sldChg>
      <pc:sldChg chg="addSp modSp">
        <pc:chgData name="Selten, Harm" userId="d17381e6-1b55-4d4f-90ea-cd6d98f1a312" providerId="ADAL" clId="{1A0627BE-2DCD-41A9-8042-3F2E7580C8BB}" dt="2022-04-20T10:01:34.278" v="12"/>
        <pc:sldMkLst>
          <pc:docMk/>
          <pc:sldMk cId="3775491774" sldId="277"/>
        </pc:sldMkLst>
        <pc:picChg chg="add mod">
          <ac:chgData name="Selten, Harm" userId="d17381e6-1b55-4d4f-90ea-cd6d98f1a312" providerId="ADAL" clId="{1A0627BE-2DCD-41A9-8042-3F2E7580C8BB}" dt="2022-04-20T10:01:34.278" v="12"/>
          <ac:picMkLst>
            <pc:docMk/>
            <pc:sldMk cId="3775491774" sldId="277"/>
            <ac:picMk id="6" creationId="{B209282A-AD11-4110-AE0A-FBA3143AE027}"/>
          </ac:picMkLst>
        </pc:picChg>
      </pc:sldChg>
      <pc:sldChg chg="addSp modSp">
        <pc:chgData name="Selten, Harm" userId="d17381e6-1b55-4d4f-90ea-cd6d98f1a312" providerId="ADAL" clId="{1A0627BE-2DCD-41A9-8042-3F2E7580C8BB}" dt="2022-04-20T10:01:35.512" v="13"/>
        <pc:sldMkLst>
          <pc:docMk/>
          <pc:sldMk cId="1976713359" sldId="278"/>
        </pc:sldMkLst>
        <pc:picChg chg="add mod">
          <ac:chgData name="Selten, Harm" userId="d17381e6-1b55-4d4f-90ea-cd6d98f1a312" providerId="ADAL" clId="{1A0627BE-2DCD-41A9-8042-3F2E7580C8BB}" dt="2022-04-20T10:01:35.512" v="13"/>
          <ac:picMkLst>
            <pc:docMk/>
            <pc:sldMk cId="1976713359" sldId="278"/>
            <ac:picMk id="6" creationId="{280626CA-F1AB-473C-91ED-150298C7705D}"/>
          </ac:picMkLst>
        </pc:picChg>
      </pc:sldChg>
      <pc:sldChg chg="addSp modSp">
        <pc:chgData name="Selten, Harm" userId="d17381e6-1b55-4d4f-90ea-cd6d98f1a312" providerId="ADAL" clId="{1A0627BE-2DCD-41A9-8042-3F2E7580C8BB}" dt="2022-04-20T10:01:36.801" v="14"/>
        <pc:sldMkLst>
          <pc:docMk/>
          <pc:sldMk cId="3214312213" sldId="279"/>
        </pc:sldMkLst>
        <pc:picChg chg="add mod">
          <ac:chgData name="Selten, Harm" userId="d17381e6-1b55-4d4f-90ea-cd6d98f1a312" providerId="ADAL" clId="{1A0627BE-2DCD-41A9-8042-3F2E7580C8BB}" dt="2022-04-20T10:01:36.801" v="14"/>
          <ac:picMkLst>
            <pc:docMk/>
            <pc:sldMk cId="3214312213" sldId="279"/>
            <ac:picMk id="6" creationId="{61964F6C-6B8D-4D2C-B633-A18E937D4A65}"/>
          </ac:picMkLst>
        </pc:picChg>
      </pc:sldChg>
      <pc:sldChg chg="addSp modSp">
        <pc:chgData name="Selten, Harm" userId="d17381e6-1b55-4d4f-90ea-cd6d98f1a312" providerId="ADAL" clId="{1A0627BE-2DCD-41A9-8042-3F2E7580C8BB}" dt="2022-04-20T10:01:40.020" v="16"/>
        <pc:sldMkLst>
          <pc:docMk/>
          <pc:sldMk cId="2531713106" sldId="281"/>
        </pc:sldMkLst>
        <pc:picChg chg="add mod">
          <ac:chgData name="Selten, Harm" userId="d17381e6-1b55-4d4f-90ea-cd6d98f1a312" providerId="ADAL" clId="{1A0627BE-2DCD-41A9-8042-3F2E7580C8BB}" dt="2022-04-20T10:01:40.020" v="16"/>
          <ac:picMkLst>
            <pc:docMk/>
            <pc:sldMk cId="2531713106" sldId="281"/>
            <ac:picMk id="6" creationId="{B1C62525-481D-43E0-96E9-92FA393BD536}"/>
          </ac:picMkLst>
        </pc:picChg>
      </pc:sldChg>
      <pc:sldChg chg="addSp modSp">
        <pc:chgData name="Selten, Harm" userId="d17381e6-1b55-4d4f-90ea-cd6d98f1a312" providerId="ADAL" clId="{1A0627BE-2DCD-41A9-8042-3F2E7580C8BB}" dt="2022-04-20T10:01:41.148" v="17"/>
        <pc:sldMkLst>
          <pc:docMk/>
          <pc:sldMk cId="4035411277" sldId="282"/>
        </pc:sldMkLst>
        <pc:picChg chg="add mod">
          <ac:chgData name="Selten, Harm" userId="d17381e6-1b55-4d4f-90ea-cd6d98f1a312" providerId="ADAL" clId="{1A0627BE-2DCD-41A9-8042-3F2E7580C8BB}" dt="2022-04-20T10:01:41.148" v="17"/>
          <ac:picMkLst>
            <pc:docMk/>
            <pc:sldMk cId="4035411277" sldId="282"/>
            <ac:picMk id="6" creationId="{3DA7F38C-B9B0-462F-ACDB-B104A51DBFB5}"/>
          </ac:picMkLst>
        </pc:picChg>
      </pc:sldChg>
      <pc:sldChg chg="addSp modSp">
        <pc:chgData name="Selten, Harm" userId="d17381e6-1b55-4d4f-90ea-cd6d98f1a312" providerId="ADAL" clId="{1A0627BE-2DCD-41A9-8042-3F2E7580C8BB}" dt="2022-04-20T10:01:46.916" v="21"/>
        <pc:sldMkLst>
          <pc:docMk/>
          <pc:sldMk cId="2757661129" sldId="283"/>
        </pc:sldMkLst>
        <pc:picChg chg="add mod">
          <ac:chgData name="Selten, Harm" userId="d17381e6-1b55-4d4f-90ea-cd6d98f1a312" providerId="ADAL" clId="{1A0627BE-2DCD-41A9-8042-3F2E7580C8BB}" dt="2022-04-20T10:01:46.916" v="21"/>
          <ac:picMkLst>
            <pc:docMk/>
            <pc:sldMk cId="2757661129" sldId="283"/>
            <ac:picMk id="6" creationId="{08CC7DA5-045D-4EB5-BBA0-A7591A732A89}"/>
          </ac:picMkLst>
        </pc:picChg>
      </pc:sldChg>
      <pc:sldChg chg="addSp modSp">
        <pc:chgData name="Selten, Harm" userId="d17381e6-1b55-4d4f-90ea-cd6d98f1a312" providerId="ADAL" clId="{1A0627BE-2DCD-41A9-8042-3F2E7580C8BB}" dt="2022-04-20T10:01:48.164" v="22"/>
        <pc:sldMkLst>
          <pc:docMk/>
          <pc:sldMk cId="4087175204" sldId="284"/>
        </pc:sldMkLst>
        <pc:picChg chg="add mod">
          <ac:chgData name="Selten, Harm" userId="d17381e6-1b55-4d4f-90ea-cd6d98f1a312" providerId="ADAL" clId="{1A0627BE-2DCD-41A9-8042-3F2E7580C8BB}" dt="2022-04-20T10:01:48.164" v="22"/>
          <ac:picMkLst>
            <pc:docMk/>
            <pc:sldMk cId="4087175204" sldId="284"/>
            <ac:picMk id="6" creationId="{BB5552F3-D4AA-43C6-A3D3-BDD476467D2D}"/>
          </ac:picMkLst>
        </pc:picChg>
      </pc:sldChg>
      <pc:sldChg chg="addSp modSp">
        <pc:chgData name="Selten, Harm" userId="d17381e6-1b55-4d4f-90ea-cd6d98f1a312" providerId="ADAL" clId="{1A0627BE-2DCD-41A9-8042-3F2E7580C8BB}" dt="2022-04-20T10:01:49.236" v="23"/>
        <pc:sldMkLst>
          <pc:docMk/>
          <pc:sldMk cId="1937326723" sldId="285"/>
        </pc:sldMkLst>
        <pc:picChg chg="add mod">
          <ac:chgData name="Selten, Harm" userId="d17381e6-1b55-4d4f-90ea-cd6d98f1a312" providerId="ADAL" clId="{1A0627BE-2DCD-41A9-8042-3F2E7580C8BB}" dt="2022-04-20T10:01:49.236" v="23"/>
          <ac:picMkLst>
            <pc:docMk/>
            <pc:sldMk cId="1937326723" sldId="285"/>
            <ac:picMk id="7" creationId="{BF1A79E3-125F-40F1-ADA0-BF00C384731C}"/>
          </ac:picMkLst>
        </pc:picChg>
      </pc:sldChg>
      <pc:sldChg chg="addSp modSp">
        <pc:chgData name="Selten, Harm" userId="d17381e6-1b55-4d4f-90ea-cd6d98f1a312" providerId="ADAL" clId="{1A0627BE-2DCD-41A9-8042-3F2E7580C8BB}" dt="2022-04-20T10:01:55.996" v="29"/>
        <pc:sldMkLst>
          <pc:docMk/>
          <pc:sldMk cId="1480678341" sldId="286"/>
        </pc:sldMkLst>
        <pc:picChg chg="add mod">
          <ac:chgData name="Selten, Harm" userId="d17381e6-1b55-4d4f-90ea-cd6d98f1a312" providerId="ADAL" clId="{1A0627BE-2DCD-41A9-8042-3F2E7580C8BB}" dt="2022-04-20T10:01:55.996" v="29"/>
          <ac:picMkLst>
            <pc:docMk/>
            <pc:sldMk cId="1480678341" sldId="286"/>
            <ac:picMk id="6" creationId="{6A3F7049-51B9-4893-8EBB-A23E44AD1A58}"/>
          </ac:picMkLst>
        </pc:picChg>
      </pc:sldChg>
      <pc:sldChg chg="addSp delSp modSp mod">
        <pc:chgData name="Selten, Harm" userId="d17381e6-1b55-4d4f-90ea-cd6d98f1a312" providerId="ADAL" clId="{1A0627BE-2DCD-41A9-8042-3F2E7580C8BB}" dt="2022-04-20T10:33:53.329" v="262" actId="1076"/>
        <pc:sldMkLst>
          <pc:docMk/>
          <pc:sldMk cId="1882874331" sldId="287"/>
        </pc:sldMkLst>
        <pc:spChg chg="add del mod">
          <ac:chgData name="Selten, Harm" userId="d17381e6-1b55-4d4f-90ea-cd6d98f1a312" providerId="ADAL" clId="{1A0627BE-2DCD-41A9-8042-3F2E7580C8BB}" dt="2022-04-20T10:33:45.102" v="257" actId="478"/>
          <ac:spMkLst>
            <pc:docMk/>
            <pc:sldMk cId="1882874331" sldId="287"/>
            <ac:spMk id="5" creationId="{B7CF2E70-C277-406C-9434-6C66DA08F46D}"/>
          </ac:spMkLst>
        </pc:spChg>
        <pc:picChg chg="add mod">
          <ac:chgData name="Selten, Harm" userId="d17381e6-1b55-4d4f-90ea-cd6d98f1a312" providerId="ADAL" clId="{1A0627BE-2DCD-41A9-8042-3F2E7580C8BB}" dt="2022-04-20T10:01:58.032" v="31"/>
          <ac:picMkLst>
            <pc:docMk/>
            <pc:sldMk cId="1882874331" sldId="287"/>
            <ac:picMk id="6" creationId="{350B8B42-E0ED-4040-BC87-27843E8BECE8}"/>
          </ac:picMkLst>
        </pc:picChg>
        <pc:picChg chg="add mod">
          <ac:chgData name="Selten, Harm" userId="d17381e6-1b55-4d4f-90ea-cd6d98f1a312" providerId="ADAL" clId="{1A0627BE-2DCD-41A9-8042-3F2E7580C8BB}" dt="2022-04-20T10:33:53.329" v="262" actId="1076"/>
          <ac:picMkLst>
            <pc:docMk/>
            <pc:sldMk cId="1882874331" sldId="287"/>
            <ac:picMk id="8" creationId="{72DDC329-D235-4E88-BA21-00C41DF15069}"/>
          </ac:picMkLst>
        </pc:picChg>
        <pc:picChg chg="del">
          <ac:chgData name="Selten, Harm" userId="d17381e6-1b55-4d4f-90ea-cd6d98f1a312" providerId="ADAL" clId="{1A0627BE-2DCD-41A9-8042-3F2E7580C8BB}" dt="2022-04-20T10:33:37.267" v="256" actId="478"/>
          <ac:picMkLst>
            <pc:docMk/>
            <pc:sldMk cId="1882874331" sldId="287"/>
            <ac:picMk id="10242" creationId="{7D86448B-9016-4BAB-BFDE-24A12998D52E}"/>
          </ac:picMkLst>
        </pc:picChg>
      </pc:sldChg>
      <pc:sldChg chg="addSp modSp">
        <pc:chgData name="Selten, Harm" userId="d17381e6-1b55-4d4f-90ea-cd6d98f1a312" providerId="ADAL" clId="{1A0627BE-2DCD-41A9-8042-3F2E7580C8BB}" dt="2022-04-20T10:01:53.861" v="27"/>
        <pc:sldMkLst>
          <pc:docMk/>
          <pc:sldMk cId="1740752768" sldId="288"/>
        </pc:sldMkLst>
        <pc:picChg chg="add mod">
          <ac:chgData name="Selten, Harm" userId="d17381e6-1b55-4d4f-90ea-cd6d98f1a312" providerId="ADAL" clId="{1A0627BE-2DCD-41A9-8042-3F2E7580C8BB}" dt="2022-04-20T10:01:53.861" v="27"/>
          <ac:picMkLst>
            <pc:docMk/>
            <pc:sldMk cId="1740752768" sldId="288"/>
            <ac:picMk id="6" creationId="{B0FED10F-5AFB-41B5-A444-5FB5205ECEA1}"/>
          </ac:picMkLst>
        </pc:picChg>
      </pc:sldChg>
      <pc:sldChg chg="addSp modSp">
        <pc:chgData name="Selten, Harm" userId="d17381e6-1b55-4d4f-90ea-cd6d98f1a312" providerId="ADAL" clId="{1A0627BE-2DCD-41A9-8042-3F2E7580C8BB}" dt="2022-04-20T10:01:51.652" v="25"/>
        <pc:sldMkLst>
          <pc:docMk/>
          <pc:sldMk cId="1509288400" sldId="289"/>
        </pc:sldMkLst>
        <pc:picChg chg="add mod">
          <ac:chgData name="Selten, Harm" userId="d17381e6-1b55-4d4f-90ea-cd6d98f1a312" providerId="ADAL" clId="{1A0627BE-2DCD-41A9-8042-3F2E7580C8BB}" dt="2022-04-20T10:01:51.652" v="25"/>
          <ac:picMkLst>
            <pc:docMk/>
            <pc:sldMk cId="1509288400" sldId="289"/>
            <ac:picMk id="6" creationId="{318EFE88-56F7-4801-9477-75F9126AB79E}"/>
          </ac:picMkLst>
        </pc:picChg>
      </pc:sldChg>
      <pc:sldChg chg="modSp add mod ord">
        <pc:chgData name="Selten, Harm" userId="d17381e6-1b55-4d4f-90ea-cd6d98f1a312" providerId="ADAL" clId="{1A0627BE-2DCD-41A9-8042-3F2E7580C8BB}" dt="2022-04-20T10:07:01.937" v="67" actId="404"/>
        <pc:sldMkLst>
          <pc:docMk/>
          <pc:sldMk cId="1896787516" sldId="290"/>
        </pc:sldMkLst>
        <pc:spChg chg="mod">
          <ac:chgData name="Selten, Harm" userId="d17381e6-1b55-4d4f-90ea-cd6d98f1a312" providerId="ADAL" clId="{1A0627BE-2DCD-41A9-8042-3F2E7580C8BB}" dt="2022-04-20T10:07:01.937" v="67" actId="404"/>
          <ac:spMkLst>
            <pc:docMk/>
            <pc:sldMk cId="1896787516" sldId="290"/>
            <ac:spMk id="2" creationId="{E94AB523-FD8C-46E9-A738-6A9AC641E877}"/>
          </ac:spMkLst>
        </pc:spChg>
      </pc:sldChg>
      <pc:sldChg chg="add del">
        <pc:chgData name="Selten, Harm" userId="d17381e6-1b55-4d4f-90ea-cd6d98f1a312" providerId="ADAL" clId="{1A0627BE-2DCD-41A9-8042-3F2E7580C8BB}" dt="2022-04-20T10:06:08.860" v="38"/>
        <pc:sldMkLst>
          <pc:docMk/>
          <pc:sldMk cId="3854934500" sldId="290"/>
        </pc:sldMkLst>
      </pc:sldChg>
      <pc:sldChg chg="add">
        <pc:chgData name="Selten, Harm" userId="d17381e6-1b55-4d4f-90ea-cd6d98f1a312" providerId="ADAL" clId="{1A0627BE-2DCD-41A9-8042-3F2E7580C8BB}" dt="2022-04-20T10:34:24.713" v="263"/>
        <pc:sldMkLst>
          <pc:docMk/>
          <pc:sldMk cId="422634151" sldId="291"/>
        </pc:sldMkLst>
      </pc:sldChg>
      <pc:sldChg chg="modSp add mod">
        <pc:chgData name="Selten, Harm" userId="d17381e6-1b55-4d4f-90ea-cd6d98f1a312" providerId="ADAL" clId="{1A0627BE-2DCD-41A9-8042-3F2E7580C8BB}" dt="2022-04-20T10:31:42.015" v="240" actId="20577"/>
        <pc:sldMkLst>
          <pc:docMk/>
          <pc:sldMk cId="4030438581" sldId="294"/>
        </pc:sldMkLst>
        <pc:spChg chg="mod">
          <ac:chgData name="Selten, Harm" userId="d17381e6-1b55-4d4f-90ea-cd6d98f1a312" providerId="ADAL" clId="{1A0627BE-2DCD-41A9-8042-3F2E7580C8BB}" dt="2022-04-20T10:31:42.015" v="240" actId="20577"/>
          <ac:spMkLst>
            <pc:docMk/>
            <pc:sldMk cId="4030438581" sldId="294"/>
            <ac:spMk id="2" creationId="{00000000-0000-0000-0000-000000000000}"/>
          </ac:spMkLst>
        </pc:spChg>
      </pc:sldChg>
      <pc:sldChg chg="add">
        <pc:chgData name="Selten, Harm" userId="d17381e6-1b55-4d4f-90ea-cd6d98f1a312" providerId="ADAL" clId="{1A0627BE-2DCD-41A9-8042-3F2E7580C8BB}" dt="2022-04-20T10:32:02.500" v="241"/>
        <pc:sldMkLst>
          <pc:docMk/>
          <pc:sldMk cId="3088851705" sldId="295"/>
        </pc:sldMkLst>
      </pc:sldChg>
      <pc:sldChg chg="modSp add mod ord">
        <pc:chgData name="Selten, Harm" userId="d17381e6-1b55-4d4f-90ea-cd6d98f1a312" providerId="ADAL" clId="{1A0627BE-2DCD-41A9-8042-3F2E7580C8BB}" dt="2022-04-20T10:08:35.200" v="102" actId="5793"/>
        <pc:sldMkLst>
          <pc:docMk/>
          <pc:sldMk cId="1189462805" sldId="297"/>
        </pc:sldMkLst>
        <pc:spChg chg="mod">
          <ac:chgData name="Selten, Harm" userId="d17381e6-1b55-4d4f-90ea-cd6d98f1a312" providerId="ADAL" clId="{1A0627BE-2DCD-41A9-8042-3F2E7580C8BB}" dt="2022-04-20T10:08:32.700" v="101" actId="404"/>
          <ac:spMkLst>
            <pc:docMk/>
            <pc:sldMk cId="1189462805" sldId="297"/>
            <ac:spMk id="2" creationId="{E94AB523-FD8C-46E9-A738-6A9AC641E877}"/>
          </ac:spMkLst>
        </pc:spChg>
        <pc:spChg chg="mod">
          <ac:chgData name="Selten, Harm" userId="d17381e6-1b55-4d4f-90ea-cd6d98f1a312" providerId="ADAL" clId="{1A0627BE-2DCD-41A9-8042-3F2E7580C8BB}" dt="2022-04-20T10:08:35.200" v="102" actId="5793"/>
          <ac:spMkLst>
            <pc:docMk/>
            <pc:sldMk cId="1189462805" sldId="297"/>
            <ac:spMk id="3" creationId="{B58A204F-A04E-4BBF-888A-10CB5750C993}"/>
          </ac:spMkLst>
        </pc:spChg>
      </pc:sldChg>
      <pc:sldChg chg="modSp add mod ord">
        <pc:chgData name="Selten, Harm" userId="d17381e6-1b55-4d4f-90ea-cd6d98f1a312" providerId="ADAL" clId="{1A0627BE-2DCD-41A9-8042-3F2E7580C8BB}" dt="2022-04-20T10:33:12.353" v="255" actId="20577"/>
        <pc:sldMkLst>
          <pc:docMk/>
          <pc:sldMk cId="3179161122" sldId="298"/>
        </pc:sldMkLst>
        <pc:spChg chg="mod">
          <ac:chgData name="Selten, Harm" userId="d17381e6-1b55-4d4f-90ea-cd6d98f1a312" providerId="ADAL" clId="{1A0627BE-2DCD-41A9-8042-3F2E7580C8BB}" dt="2022-04-20T10:33:12.353" v="255" actId="20577"/>
          <ac:spMkLst>
            <pc:docMk/>
            <pc:sldMk cId="3179161122" sldId="298"/>
            <ac:spMk id="2" creationId="{3CC20BAB-195A-4BBC-B35B-CF8215EAA1B1}"/>
          </ac:spMkLst>
        </pc:spChg>
      </pc:sldChg>
      <pc:sldChg chg="modSp add mod">
        <pc:chgData name="Selten, Harm" userId="d17381e6-1b55-4d4f-90ea-cd6d98f1a312" providerId="ADAL" clId="{1A0627BE-2DCD-41A9-8042-3F2E7580C8BB}" dt="2022-04-20T10:09:56.576" v="117" actId="20577"/>
        <pc:sldMkLst>
          <pc:docMk/>
          <pc:sldMk cId="2908584509" sldId="299"/>
        </pc:sldMkLst>
        <pc:spChg chg="mod">
          <ac:chgData name="Selten, Harm" userId="d17381e6-1b55-4d4f-90ea-cd6d98f1a312" providerId="ADAL" clId="{1A0627BE-2DCD-41A9-8042-3F2E7580C8BB}" dt="2022-04-20T10:09:56.576" v="117" actId="20577"/>
          <ac:spMkLst>
            <pc:docMk/>
            <pc:sldMk cId="2908584509" sldId="299"/>
            <ac:spMk id="2" creationId="{D6EC87B4-115B-4742-8839-F3B1EE860C79}"/>
          </ac:spMkLst>
        </pc:spChg>
      </pc:sldChg>
      <pc:sldChg chg="modSp add mod">
        <pc:chgData name="Selten, Harm" userId="d17381e6-1b55-4d4f-90ea-cd6d98f1a312" providerId="ADAL" clId="{1A0627BE-2DCD-41A9-8042-3F2E7580C8BB}" dt="2022-04-20T10:11:52.545" v="157" actId="20577"/>
        <pc:sldMkLst>
          <pc:docMk/>
          <pc:sldMk cId="3692646799" sldId="310"/>
        </pc:sldMkLst>
        <pc:spChg chg="mod">
          <ac:chgData name="Selten, Harm" userId="d17381e6-1b55-4d4f-90ea-cd6d98f1a312" providerId="ADAL" clId="{1A0627BE-2DCD-41A9-8042-3F2E7580C8BB}" dt="2022-04-20T10:11:52.545" v="157" actId="20577"/>
          <ac:spMkLst>
            <pc:docMk/>
            <pc:sldMk cId="3692646799" sldId="310"/>
            <ac:spMk id="2" creationId="{00000000-0000-0000-0000-000000000000}"/>
          </ac:spMkLst>
        </pc:spChg>
      </pc:sldChg>
      <pc:sldChg chg="modSp add mod ord">
        <pc:chgData name="Selten, Harm" userId="d17381e6-1b55-4d4f-90ea-cd6d98f1a312" providerId="ADAL" clId="{1A0627BE-2DCD-41A9-8042-3F2E7580C8BB}" dt="2022-04-20T10:27:05.938" v="201" actId="27636"/>
        <pc:sldMkLst>
          <pc:docMk/>
          <pc:sldMk cId="1514776579" sldId="311"/>
        </pc:sldMkLst>
        <pc:spChg chg="mod">
          <ac:chgData name="Selten, Harm" userId="d17381e6-1b55-4d4f-90ea-cd6d98f1a312" providerId="ADAL" clId="{1A0627BE-2DCD-41A9-8042-3F2E7580C8BB}" dt="2022-04-20T10:26:57.739" v="199" actId="404"/>
          <ac:spMkLst>
            <pc:docMk/>
            <pc:sldMk cId="1514776579" sldId="311"/>
            <ac:spMk id="2" creationId="{E94AB523-FD8C-46E9-A738-6A9AC641E877}"/>
          </ac:spMkLst>
        </pc:spChg>
        <pc:spChg chg="mod">
          <ac:chgData name="Selten, Harm" userId="d17381e6-1b55-4d4f-90ea-cd6d98f1a312" providerId="ADAL" clId="{1A0627BE-2DCD-41A9-8042-3F2E7580C8BB}" dt="2022-04-20T10:27:05.938" v="201" actId="27636"/>
          <ac:spMkLst>
            <pc:docMk/>
            <pc:sldMk cId="1514776579" sldId="311"/>
            <ac:spMk id="3" creationId="{B58A204F-A04E-4BBF-888A-10CB5750C993}"/>
          </ac:spMkLst>
        </pc:spChg>
      </pc:sldChg>
      <pc:sldChg chg="add del">
        <pc:chgData name="Selten, Harm" userId="d17381e6-1b55-4d4f-90ea-cd6d98f1a312" providerId="ADAL" clId="{1A0627BE-2DCD-41A9-8042-3F2E7580C8BB}" dt="2022-04-20T10:29:41.558" v="211"/>
        <pc:sldMkLst>
          <pc:docMk/>
          <pc:sldMk cId="1706415663" sldId="312"/>
        </pc:sldMkLst>
      </pc:sldChg>
      <pc:sldChg chg="modSp add mod">
        <pc:chgData name="Selten, Harm" userId="d17381e6-1b55-4d4f-90ea-cd6d98f1a312" providerId="ADAL" clId="{1A0627BE-2DCD-41A9-8042-3F2E7580C8BB}" dt="2022-04-20T10:29:54.338" v="215" actId="20577"/>
        <pc:sldMkLst>
          <pc:docMk/>
          <pc:sldMk cId="2705873379" sldId="312"/>
        </pc:sldMkLst>
        <pc:spChg chg="mod">
          <ac:chgData name="Selten, Harm" userId="d17381e6-1b55-4d4f-90ea-cd6d98f1a312" providerId="ADAL" clId="{1A0627BE-2DCD-41A9-8042-3F2E7580C8BB}" dt="2022-04-20T10:29:54.338" v="215" actId="20577"/>
          <ac:spMkLst>
            <pc:docMk/>
            <pc:sldMk cId="2705873379" sldId="312"/>
            <ac:spMk id="2" creationId="{00000000-0000-0000-0000-000000000000}"/>
          </ac:spMkLst>
        </pc:spChg>
      </pc:sldChg>
      <pc:sldChg chg="add ord">
        <pc:chgData name="Selten, Harm" userId="d17381e6-1b55-4d4f-90ea-cd6d98f1a312" providerId="ADAL" clId="{1A0627BE-2DCD-41A9-8042-3F2E7580C8BB}" dt="2022-04-20T10:31:04.709" v="218"/>
        <pc:sldMkLst>
          <pc:docMk/>
          <pc:sldMk cId="2324849785" sldId="313"/>
        </pc:sldMkLst>
      </pc:sldChg>
      <pc:sldChg chg="modSp add mod ord">
        <pc:chgData name="Selten, Harm" userId="d17381e6-1b55-4d4f-90ea-cd6d98f1a312" providerId="ADAL" clId="{1A0627BE-2DCD-41A9-8042-3F2E7580C8BB}" dt="2022-04-20T10:32:25.506" v="248" actId="20577"/>
        <pc:sldMkLst>
          <pc:docMk/>
          <pc:sldMk cId="1767869427" sldId="314"/>
        </pc:sldMkLst>
        <pc:spChg chg="mod">
          <ac:chgData name="Selten, Harm" userId="d17381e6-1b55-4d4f-90ea-cd6d98f1a312" providerId="ADAL" clId="{1A0627BE-2DCD-41A9-8042-3F2E7580C8BB}" dt="2022-04-20T10:32:25.506" v="248" actId="20577"/>
          <ac:spMkLst>
            <pc:docMk/>
            <pc:sldMk cId="1767869427" sldId="314"/>
            <ac:spMk id="2" creationId="{3CC20BAB-195A-4BBC-B35B-CF8215EAA1B1}"/>
          </ac:spMkLst>
        </pc:spChg>
      </pc:sldChg>
      <pc:sldChg chg="add">
        <pc:chgData name="Selten, Harm" userId="d17381e6-1b55-4d4f-90ea-cd6d98f1a312" providerId="ADAL" clId="{1A0627BE-2DCD-41A9-8042-3F2E7580C8BB}" dt="2022-04-20T10:34:24.713" v="263"/>
        <pc:sldMkLst>
          <pc:docMk/>
          <pc:sldMk cId="3330652053" sldId="315"/>
        </pc:sldMkLst>
      </pc:sldChg>
      <pc:sldChg chg="add">
        <pc:chgData name="Selten, Harm" userId="d17381e6-1b55-4d4f-90ea-cd6d98f1a312" providerId="ADAL" clId="{1A0627BE-2DCD-41A9-8042-3F2E7580C8BB}" dt="2022-04-20T10:34:24.713" v="263"/>
        <pc:sldMkLst>
          <pc:docMk/>
          <pc:sldMk cId="3117494709" sldId="31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546832-BB44-4AFE-8B67-720B7BE4D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D28BA89-E240-4AEB-BD20-C3FC14199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917FB4-27D7-4999-BC98-D551BDA72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0E6A4-5499-48BC-9396-3C4364EE3C26}" type="datetimeFigureOut">
              <a:rPr lang="nl-NL" smtClean="0"/>
              <a:t>20-4-2022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DAF6E14-652A-4765-8976-81938DC7F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Udens College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E792E0-E207-499D-A4BB-2B1C1611B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187C-40D1-4B14-8B4E-0F1D10977F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2741366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9A5503-D010-428E-B2CA-AFA8E5CCD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02CCA3-FC21-4314-B639-F4D5E1539C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21C99D3-FC5F-4784-A507-4B178569A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0E6A4-5499-48BC-9396-3C4364EE3C26}" type="datetimeFigureOut">
              <a:rPr lang="nl-NL" smtClean="0"/>
              <a:t>20-4-2022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BCFE0A6-5A8E-45BF-8CDB-60F2A4B91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Udens College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BEE195-2491-4B30-9FCA-B0311F45B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187C-40D1-4B14-8B4E-0F1D10977F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8288594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6D0FF09-2046-4215-9E99-5C6F982244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4DB6DA1-BA88-4C77-81F1-5F68219CC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8B184C0-360E-4B1A-BECF-31577BF12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0E6A4-5499-48BC-9396-3C4364EE3C26}" type="datetimeFigureOut">
              <a:rPr lang="nl-NL" smtClean="0"/>
              <a:t>20-4-2022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CBF8FB-4309-4230-B8D9-510FE6AC3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Udens College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A0CE297-9C43-4E23-89BA-F82207D1D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187C-40D1-4B14-8B4E-0F1D10977F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011976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657324-69EC-4923-A36A-710A23EF8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BE344F-684A-40F3-ABA8-9F921CB2C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A9972B0-BF4B-494C-842B-5B89CCADB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0E6A4-5499-48BC-9396-3C4364EE3C26}" type="datetimeFigureOut">
              <a:rPr lang="nl-NL" smtClean="0"/>
              <a:t>20-4-2022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15AB20-4086-436D-8D61-CE375D7D0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Udens College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E66CF10-D9D3-4457-9BED-E9B6A26B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187C-40D1-4B14-8B4E-0F1D10977F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0609654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0FE7C4-17DC-4455-AE28-9A04FF8ED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83BCA66-DAD2-4DFA-A6ED-70858D86A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18A3DB2-8596-437B-A28D-96AEC072C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0E6A4-5499-48BC-9396-3C4364EE3C26}" type="datetimeFigureOut">
              <a:rPr lang="nl-NL" smtClean="0"/>
              <a:t>20-4-2022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3DBD6C-1F56-4089-80E8-C8FD9FC90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Udens College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8E2B6F9-C232-4414-A159-92257EC3F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187C-40D1-4B14-8B4E-0F1D10977F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5577996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DF587C-F366-4874-BB72-1ACEC7EEC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28C23B-B652-43BC-B206-60D0EE2D82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364B642-C88C-45ED-8F63-0B769A2CB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B927AD7-8347-4D6F-A223-FABF99DD8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0E6A4-5499-48BC-9396-3C4364EE3C26}" type="datetimeFigureOut">
              <a:rPr lang="nl-NL" smtClean="0"/>
              <a:t>20-4-2022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86EBBCA-BC8D-4D31-8FEA-24C3DF33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Udens College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763E2B0-86AE-4E29-936C-CA54C5B02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187C-40D1-4B14-8B4E-0F1D10977F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063875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9CDB0B-EA8B-446F-A12A-43EC441FB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5A9A28C-5BB9-4751-93E4-31C9863A9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9DFE4D3-2E22-4EFF-BEB7-2256FEA7D6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5028D35-BA4D-43B6-92FB-7BBCB3028A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9D31E58-304A-4CC2-AD01-84148302F0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7F226AE-4945-4619-B1B3-5FE5EC2F8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0E6A4-5499-48BC-9396-3C4364EE3C26}" type="datetimeFigureOut">
              <a:rPr lang="nl-NL" smtClean="0"/>
              <a:t>20-4-2022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A2EDD0C-9E79-4261-824C-C8AA9A0F1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Udens College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805042C-8922-44EC-82AA-7D30AE209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187C-40D1-4B14-8B4E-0F1D10977F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8448523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E5DA21-5BD3-4B42-BF18-AB0B682E5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52E9A65-1232-44D9-9F0B-4CFF0B494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0E6A4-5499-48BC-9396-3C4364EE3C26}" type="datetimeFigureOut">
              <a:rPr lang="nl-NL" smtClean="0"/>
              <a:t>20-4-2022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ECC3E6D-098D-441A-A71E-8ACE8D4CB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Udens College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1BE48FA-6C65-4912-94B2-13F424ACC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187C-40D1-4B14-8B4E-0F1D10977F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4510820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6FFBDCD-37D9-4C0F-8BA4-1C9A146AD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0E6A4-5499-48BC-9396-3C4364EE3C26}" type="datetimeFigureOut">
              <a:rPr lang="nl-NL" smtClean="0"/>
              <a:t>20-4-2022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8076A41-1EE7-4A71-869E-E8BDA589A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Udens College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B750C98-B66F-40EB-A21A-EBBE83B21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187C-40D1-4B14-8B4E-0F1D10977F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4626474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2FB47E-6F59-4C56-9FAB-CD12F48F4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2CEBDC-03AC-489F-ABB9-39653A0D8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E36931B-C6AF-4C1F-AAD4-707536F1A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FA6178E-3F45-4392-A043-A2E7B757C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0E6A4-5499-48BC-9396-3C4364EE3C26}" type="datetimeFigureOut">
              <a:rPr lang="nl-NL" smtClean="0"/>
              <a:t>20-4-2022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99B3EE7-78EE-404F-9979-0FDCBFC58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Udens College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1042678-90AF-4E9A-82BB-0F3CB1E46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187C-40D1-4B14-8B4E-0F1D10977F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9160528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7BB67B-29AF-41C7-B18A-80A05B15F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61BA1AD-72F8-4320-8AAB-496ABE1D55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F21F322-165B-468A-85E3-B28A7E9CB9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B184A9E-B366-4F55-AC44-7F13FFB50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0E6A4-5499-48BC-9396-3C4364EE3C26}" type="datetimeFigureOut">
              <a:rPr lang="nl-NL" smtClean="0"/>
              <a:t>20-4-2022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CC65750-9773-4809-88B0-A17C05ED3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Udens College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DD813A3-7F37-4BDB-9786-B7FE7CFF2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187C-40D1-4B14-8B4E-0F1D10977F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6022449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7BABC2B-1E84-47A6-BD40-6AF7FA998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81D54ED-C378-4B0B-AE21-D64CCD855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24CD6A-8C04-4142-81A4-1D61DC4A3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0E6A4-5499-48BC-9396-3C4364EE3C26}" type="datetimeFigureOut">
              <a:rPr lang="nl-NL" smtClean="0"/>
              <a:t>20-4-2022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F961AB3-37C0-46F3-8EF3-9B70B0216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Udens College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C01FB0-C6D3-47C8-B425-3063DCE628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2187C-40D1-4B14-8B4E-0F1D10977F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049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ahUKEwj2kKPfx7vNAhXRFsAKHXM1AU0QjRwIBw&amp;url=http://www.dr-aart.nl/Formules-periodiek-verband.html&amp;psig=AFQjCNHlGbxF6lnfFhCqyT5x8JL5527lTw&amp;ust=146668229956259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hyperlink" Target="http://www.google.nl/url?sa=i&amp;rct=j&amp;q=&amp;esrc=s&amp;source=images&amp;cd=&amp;cad=rja&amp;uact=8&amp;ved=0ahUKEwidtr_xx7vNAhXIIcAKHaOXB9cQjRwIBw&amp;url=http://www.hhofstede.nl/modules/periodiekegrafieken.htm&amp;bvm=bv.125221236,d.ZGg&amp;psig=AFQjCNHlGbxF6lnfFhCqyT5x8JL5527lTw&amp;ust=1466682299562592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2D22497-9C25-4935-A716-AAF8B6FC11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0098" y="1434042"/>
            <a:ext cx="7228554" cy="4742921"/>
          </a:xfr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54C22687-DC18-4444-8AA4-8AAD24F6D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/>
              <a:t>Inleiding verbanden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6642D0-CC53-140D-7755-1874D3071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187C-40D1-4B14-8B4E-0F1D10977F10}" type="slidenum">
              <a:rPr lang="nl-NL" smtClean="0"/>
              <a:t>1</a:t>
            </a:fld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9FDC5E1-BCD0-40AA-B4AF-2C8ADD270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6125677"/>
            <a:ext cx="1051409" cy="59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89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4AB523-FD8C-46E9-A738-6A9AC641E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Oplossen met grafieken</a:t>
            </a:r>
            <a:br>
              <a:rPr lang="nl-NL" dirty="0"/>
            </a:br>
            <a:r>
              <a:rPr lang="nl-NL" sz="3200" i="1" dirty="0"/>
              <a:t>Leerdoelen</a:t>
            </a:r>
            <a:endParaRPr lang="nl-NL" i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8A204F-A04E-4BBF-888A-10CB5750C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Aan het eind van de paragraaf weet je:</a:t>
            </a:r>
          </a:p>
          <a:p>
            <a:pPr>
              <a:lnSpc>
                <a:spcPts val="1600"/>
              </a:lnSpc>
              <a:spcBef>
                <a:spcPts val="5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wat een vergelijking is.</a:t>
            </a:r>
            <a:endParaRPr lang="nl-NL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wat de oplossing van een vergelijking is.</a:t>
            </a:r>
            <a:endParaRPr lang="nl-NL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vergelijking kunt oplossen met een grafiek.</a:t>
            </a:r>
            <a:endParaRPr lang="nl-NL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vergelijking kunt oplossen met de balansmethode.</a:t>
            </a:r>
            <a:endParaRPr lang="nl-NL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7604FB0-EF2D-4810-B519-C2B507E8552D}"/>
              </a:ext>
            </a:extLst>
          </p:cNvPr>
          <p:cNvSpPr txBox="1"/>
          <p:nvPr/>
        </p:nvSpPr>
        <p:spPr>
          <a:xfrm>
            <a:off x="8966605" y="6396335"/>
            <a:ext cx="3134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Lineair Verband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0E5D7CE-06E1-48A8-9004-010D58004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072379"/>
            <a:ext cx="1143372" cy="64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62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9506BC-FBC9-432F-A01F-BA52E3BD4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/>
              <a:t>3 Oplossen met grafieken</a:t>
            </a:r>
          </a:p>
        </p:txBody>
      </p:sp>
      <p:pic>
        <p:nvPicPr>
          <p:cNvPr id="3074" name="Picture 2" descr="2.1 Oplossen met grafieken Oplossen met grafieken - ppt download">
            <a:extLst>
              <a:ext uri="{FF2B5EF4-FFF2-40B4-BE49-F238E27FC236}">
                <a16:creationId xmlns:a16="http://schemas.microsoft.com/office/drawing/2014/main" id="{2E8CC9FE-4543-40F8-BB16-9A79A2524A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1616868"/>
            <a:ext cx="7275021" cy="449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6B4742-D3B5-CE7F-A150-9E96C37B6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187C-40D1-4B14-8B4E-0F1D10977F10}" type="slidenum">
              <a:rPr lang="nl-NL" smtClean="0"/>
              <a:t>11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ACE315-5A92-E111-3391-FEE5C3088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Udens College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1964F6C-6B8D-4D2C-B633-A18E937D4A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6125677"/>
            <a:ext cx="1051409" cy="59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312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EC87B4-115B-4742-8839-F3B1EE860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dirty="0"/>
              <a:t>3. Oplossen met grafieken</a:t>
            </a:r>
          </a:p>
        </p:txBody>
      </p:sp>
      <p:pic>
        <p:nvPicPr>
          <p:cNvPr id="3" name="Picture 2" descr="4 MAVO Wiskunde - Lesmateriaal - Wikiwijs">
            <a:extLst>
              <a:ext uri="{FF2B5EF4-FFF2-40B4-BE49-F238E27FC236}">
                <a16:creationId xmlns:a16="http://schemas.microsoft.com/office/drawing/2014/main" id="{C7281819-C05A-40D1-8A88-0B81A3D40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95" y="1807699"/>
            <a:ext cx="4591128" cy="424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B23120BC-3242-4545-870D-C624B3585580}"/>
              </a:ext>
            </a:extLst>
          </p:cNvPr>
          <p:cNvSpPr txBox="1"/>
          <p:nvPr/>
        </p:nvSpPr>
        <p:spPr>
          <a:xfrm>
            <a:off x="6393873" y="2292626"/>
            <a:ext cx="49367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Je ziet 2 formule: I en 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Wanneer zijn deze gelijk?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Hoe zie je dat?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dirty="0"/>
              <a:t>Wanneer is kaars I gelijk aan 10 cm? En kaars 2?</a:t>
            </a:r>
          </a:p>
          <a:p>
            <a:r>
              <a:rPr lang="nl-NL" dirty="0"/>
              <a:t>Welke vergelijking hoort hierbij? </a:t>
            </a:r>
          </a:p>
          <a:p>
            <a:r>
              <a:rPr lang="nl-NL" dirty="0"/>
              <a:t>Controleer nu je antwoord!</a:t>
            </a:r>
          </a:p>
          <a:p>
            <a:endParaRPr lang="nl-NL" dirty="0"/>
          </a:p>
          <a:p>
            <a:r>
              <a:rPr lang="nl-NL" dirty="0"/>
              <a:t>Zou je een formule kunnen opstellen bij kaars I en II?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5DE10E6-99CD-43FA-A999-909B705C1F24}"/>
              </a:ext>
            </a:extLst>
          </p:cNvPr>
          <p:cNvSpPr txBox="1"/>
          <p:nvPr/>
        </p:nvSpPr>
        <p:spPr>
          <a:xfrm>
            <a:off x="6665843" y="5261113"/>
            <a:ext cx="3917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Kaars I: Lengte kaars=12-1.5x brandtijd</a:t>
            </a:r>
          </a:p>
          <a:p>
            <a:r>
              <a:rPr lang="nl-NL" dirty="0"/>
              <a:t>Kaars II: Lengte kaars= 15-2,5x brandtijd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AE9434E5-6A90-4762-8161-658D80E7E96B}"/>
              </a:ext>
            </a:extLst>
          </p:cNvPr>
          <p:cNvSpPr txBox="1"/>
          <p:nvPr/>
        </p:nvSpPr>
        <p:spPr>
          <a:xfrm>
            <a:off x="5777948" y="6353841"/>
            <a:ext cx="6414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Lineair Verband; 3. oplossen met grafieken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B0FEE9B-4781-413D-AE90-0B7C936561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072379"/>
            <a:ext cx="1143372" cy="64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8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97E479-88B5-4BC3-8C51-482DE4127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/>
              <a:t>4 Vergelijkingen en balansmethode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D7681A7-53D0-43A0-8FA3-387C22FAB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340" y="1370542"/>
            <a:ext cx="6680320" cy="4806421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F69F31-02DB-E923-CFE7-E5C0D6326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187C-40D1-4B14-8B4E-0F1D10977F10}" type="slidenum">
              <a:rPr lang="nl-NL" smtClean="0"/>
              <a:t>13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D6C5F2-AD42-DF23-7F01-D7385DDE0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Udens College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23F1F6A-77D1-4543-A316-D160867801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6125677"/>
            <a:ext cx="1051409" cy="59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9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8548" y="441973"/>
            <a:ext cx="8014221" cy="792088"/>
          </a:xfrm>
        </p:spPr>
        <p:txBody>
          <a:bodyPr>
            <a:normAutofit fontScale="90000"/>
          </a:bodyPr>
          <a:lstStyle/>
          <a:p>
            <a:r>
              <a:rPr lang="nl-NL" dirty="0"/>
              <a:t>4. Vergelijkingen en balansmethode</a:t>
            </a:r>
          </a:p>
        </p:txBody>
      </p:sp>
      <p:pic>
        <p:nvPicPr>
          <p:cNvPr id="3" name="Afbeelding 2" descr="Schermafbeelding 2016-12-11 om 11.49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288" y="2104569"/>
            <a:ext cx="5816600" cy="382270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833E9108-767A-47A6-A449-8A40B17C1246}"/>
              </a:ext>
            </a:extLst>
          </p:cNvPr>
          <p:cNvSpPr txBox="1"/>
          <p:nvPr/>
        </p:nvSpPr>
        <p:spPr>
          <a:xfrm>
            <a:off x="6559826" y="6353841"/>
            <a:ext cx="563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Lineair Verband; 5. Balansmethode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7B2FE68-65D0-4F71-9879-7498FDE57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072379"/>
            <a:ext cx="1143372" cy="64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46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E21762-97AC-4FC8-9BE8-6B8C85E51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/>
              <a:t>4 Vergelijkingen en balansmethode (</a:t>
            </a:r>
            <a:r>
              <a:rPr lang="nl-NL" err="1"/>
              <a:t>vb</a:t>
            </a:r>
            <a:r>
              <a:rPr lang="nl-NL"/>
              <a:t> 1)</a:t>
            </a:r>
          </a:p>
        </p:txBody>
      </p:sp>
      <p:pic>
        <p:nvPicPr>
          <p:cNvPr id="5124" name="Picture 4" descr="balansmethode vergelijking oplossen zonder weegschaal letter k - wiskunde  TV - YouTube">
            <a:extLst>
              <a:ext uri="{FF2B5EF4-FFF2-40B4-BE49-F238E27FC236}">
                <a16:creationId xmlns:a16="http://schemas.microsoft.com/office/drawing/2014/main" id="{5AD4B229-D3E2-4DA5-AAC2-BD0A0DF4D1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177" y="1534583"/>
            <a:ext cx="8362244" cy="470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2290E1-4EAD-CB8D-8B91-5C22CB499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187C-40D1-4B14-8B4E-0F1D10977F10}" type="slidenum">
              <a:rPr lang="nl-NL" smtClean="0"/>
              <a:t>15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0BAF8B-AD15-FA8A-8CC3-C6F78C47F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Udens College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1C62525-481D-43E0-96E9-92FA393BD5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6125677"/>
            <a:ext cx="1051409" cy="59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13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DC2CBF-632F-44B1-8A02-C42B35304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4 Vergelijkingen en balansmethode (</a:t>
            </a:r>
            <a:r>
              <a:rPr lang="nl-NL" err="1"/>
              <a:t>vb</a:t>
            </a:r>
            <a:r>
              <a:rPr lang="nl-NL"/>
              <a:t> 2)</a:t>
            </a:r>
          </a:p>
        </p:txBody>
      </p:sp>
      <p:pic>
        <p:nvPicPr>
          <p:cNvPr id="6146" name="Picture 2" descr="Wiskunde - Vergelijkingen oplossen met de balansmethode - YouTube">
            <a:extLst>
              <a:ext uri="{FF2B5EF4-FFF2-40B4-BE49-F238E27FC236}">
                <a16:creationId xmlns:a16="http://schemas.microsoft.com/office/drawing/2014/main" id="{7E986D39-DDD3-4044-AC06-876F3E6D0C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18" y="1531938"/>
            <a:ext cx="8667013" cy="485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E909E1-4E49-A82C-64BD-F0140F097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187C-40D1-4B14-8B4E-0F1D10977F10}" type="slidenum">
              <a:rPr lang="nl-NL" smtClean="0"/>
              <a:t>16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27F4F-E134-1AD0-8AE3-7E187144E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Udens College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DA7F38C-B9B0-462F-ACDB-B104A51DB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6125677"/>
            <a:ext cx="1051409" cy="59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411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A62AB9-ACC2-4C40-9485-75458CAB8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/>
              <a:t>Som-en verschilformule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C85406B-01AF-4EAF-9DAC-395CAB317C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0716" y="1550459"/>
            <a:ext cx="6817817" cy="4626504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E1789A-7185-7446-585B-A3E43C4B9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187C-40D1-4B14-8B4E-0F1D10977F10}" type="slidenum">
              <a:rPr lang="nl-NL" smtClean="0"/>
              <a:t>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7000E7-2D0D-DF74-6E75-BCD35DC19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Udens College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4EAD796-7C17-4C5E-9639-447DF9EAC9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6125677"/>
            <a:ext cx="1051409" cy="59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28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39860D-DBCC-4AEA-8AC0-CD128E8BA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/>
              <a:t> Recht evenredig verband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9A35631-B876-46CB-957D-E8DEA8C601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7633" y="1412875"/>
            <a:ext cx="6240400" cy="4573588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A2C356-C53F-451D-B2C0-A2D74F82F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187C-40D1-4B14-8B4E-0F1D10977F10}" type="slidenum">
              <a:rPr lang="nl-NL" smtClean="0"/>
              <a:t>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4A4C37-DC66-FE65-4069-E51610FCA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Udens College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77D512A-E553-44CA-8450-F201EDCF0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6125677"/>
            <a:ext cx="1051409" cy="59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68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4AB523-FD8C-46E9-A738-6A9AC641E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dirty="0"/>
              <a:t>6. Kwadratische verbanden</a:t>
            </a:r>
            <a:br>
              <a:rPr lang="nl-NL" dirty="0"/>
            </a:br>
            <a:r>
              <a:rPr lang="nl-NL" sz="3200" i="1" dirty="0"/>
              <a:t>Leerdoelen</a:t>
            </a:r>
            <a:endParaRPr lang="nl-NL" i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8A204F-A04E-4BBF-888A-10CB5750C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/>
              <a:t>Aan het eind van de paragraaf weet je: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600" dirty="0"/>
              <a:t>kun je een kwadratisch verband herkennen aan de formule.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600" dirty="0"/>
              <a:t>kun je een tabel bij een kwadratisch verband maken.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600" dirty="0"/>
              <a:t>kun je een grafiek bij een kwadratisch verband maken.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600" dirty="0"/>
              <a:t>weet je dat de grafiek van een kwadratisch verband een parabool wordt genoemd.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600" dirty="0"/>
              <a:t>weet je hoe je aan de formule van een kwadratisch verband kunt zien of je te maken hebt </a:t>
            </a:r>
            <a:br>
              <a:rPr lang="nl-NL" sz="2600" dirty="0"/>
            </a:br>
            <a:r>
              <a:rPr lang="nl-NL" sz="2600" dirty="0"/>
              <a:t>met een </a:t>
            </a:r>
            <a:r>
              <a:rPr lang="nl-NL" sz="2600" dirty="0" err="1"/>
              <a:t>dalparabool</a:t>
            </a:r>
            <a:r>
              <a:rPr lang="nl-NL" sz="2600" dirty="0"/>
              <a:t> of met een bergparabool.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600" dirty="0"/>
              <a:t>weet je wat wordt bedoeld met de top van een parabool en met het minimum of maximum.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600" dirty="0"/>
              <a:t>weet je dat een parabool symmetrisch is en dat de </a:t>
            </a:r>
            <a:r>
              <a:rPr lang="nl-NL" sz="2600" dirty="0" err="1"/>
              <a:t>symmetrie-as</a:t>
            </a:r>
            <a:r>
              <a:rPr lang="nl-NL" sz="2600" dirty="0"/>
              <a:t> door de top loopt.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6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weet je wat wordt bedoeld met een kwadratische vergelijking.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6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kun je controleren of een getal de oplossing van een kwadratische vergelijking 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6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weet je dat een kwadratische vergelijking twee oplossingen kan hebben.</a:t>
            </a:r>
            <a:endParaRPr lang="nl-NL" sz="2600" dirty="0">
              <a:effectLst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7911652-7B0B-4A71-A048-77D4E58EF414}"/>
              </a:ext>
            </a:extLst>
          </p:cNvPr>
          <p:cNvSpPr txBox="1"/>
          <p:nvPr/>
        </p:nvSpPr>
        <p:spPr>
          <a:xfrm>
            <a:off x="5835507" y="6396335"/>
            <a:ext cx="626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Kwadratisch Verband; 8. Formule/grafiek</a:t>
            </a:r>
          </a:p>
        </p:txBody>
      </p:sp>
    </p:spTree>
    <p:extLst>
      <p:ext uri="{BB962C8B-B14F-4D97-AF65-F5344CB8AC3E}">
        <p14:creationId xmlns:p14="http://schemas.microsoft.com/office/powerpoint/2010/main" val="1514776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DA514F-0DB2-4274-827A-949833D88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/>
              <a:t>Inleiding verbanden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9509BCD-4E75-492C-A0D2-5CDABC18F6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0370" y="1476375"/>
            <a:ext cx="7032677" cy="4700588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2B52E0-2B59-50E7-E63F-F30BA9CE7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187C-40D1-4B14-8B4E-0F1D10977F10}" type="slidenum">
              <a:rPr lang="nl-NL" smtClean="0"/>
              <a:t>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2EAA60-AD42-9117-EFD0-69B1B59D3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Udens College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9C98BEE-CDFD-4506-B7E1-8455928BD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6141175"/>
            <a:ext cx="1051409" cy="59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79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C1778-7B59-4D54-AA7D-9B5F2527F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/>
              <a:t>6 Kwadratische verbanden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45592E9-34A7-400C-8B8A-BF56A6879A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72173"/>
            <a:ext cx="6539603" cy="4753504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B639CF-03E8-9CF5-B7BE-7B5A971C0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187C-40D1-4B14-8B4E-0F1D10977F10}" type="slidenum">
              <a:rPr lang="nl-NL" smtClean="0"/>
              <a:t>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31E99D-1DB0-32A7-5CE5-FFCD50D5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Udens College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FE6012B-520D-472F-B9A8-54F649C9B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6125677"/>
            <a:ext cx="1051409" cy="59579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E21FA50-663D-4FDF-9683-4D670DBC5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1641" y="2227003"/>
            <a:ext cx="3593031" cy="359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3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592C94-37E4-4CCE-8CFA-FF17112F8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/>
              <a:t>7 Parabool</a:t>
            </a:r>
          </a:p>
        </p:txBody>
      </p:sp>
      <p:pic>
        <p:nvPicPr>
          <p:cNvPr id="7170" name="Picture 2" descr="algemene uitleg kwadratische formule parabool - wiskunde TV (havo / vwo) -  YouTube">
            <a:extLst>
              <a:ext uri="{FF2B5EF4-FFF2-40B4-BE49-F238E27FC236}">
                <a16:creationId xmlns:a16="http://schemas.microsoft.com/office/drawing/2014/main" id="{2651A9E0-A8AE-4294-B7BD-7A6FD19464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394" y="1518709"/>
            <a:ext cx="8275462" cy="465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96289F-24DD-C4E8-2691-C5843EFEB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187C-40D1-4B14-8B4E-0F1D10977F10}" type="slidenum">
              <a:rPr lang="nl-NL" smtClean="0"/>
              <a:t>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A0E917-39F4-85E0-0885-B7A892522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Udens College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8CC7DA5-045D-4EB5-BBA0-A7591A732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6125677"/>
            <a:ext cx="1051409" cy="59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661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8. Toppen van een Parabool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86" y="1893081"/>
            <a:ext cx="3759200" cy="4381500"/>
          </a:xfrm>
          <a:prstGeom prst="rect">
            <a:avLst/>
          </a:prstGeom>
        </p:spPr>
      </p:pic>
      <p:pic>
        <p:nvPicPr>
          <p:cNvPr id="2052" name="Picture 4" descr="Afbeeldingsresultaat voor parabool en top">
            <a:extLst>
              <a:ext uri="{FF2B5EF4-FFF2-40B4-BE49-F238E27FC236}">
                <a16:creationId xmlns:a16="http://schemas.microsoft.com/office/drawing/2014/main" id="{3BE52473-15A0-4575-AE0A-6F46BCB60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234" y="2148607"/>
            <a:ext cx="6253886" cy="363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92E37E5-F882-414A-8058-AC404FD7443A}"/>
              </a:ext>
            </a:extLst>
          </p:cNvPr>
          <p:cNvSpPr txBox="1"/>
          <p:nvPr/>
        </p:nvSpPr>
        <p:spPr>
          <a:xfrm>
            <a:off x="5835507" y="6396335"/>
            <a:ext cx="626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Kwadratisch Verband; 9. Parabool</a:t>
            </a:r>
          </a:p>
        </p:txBody>
      </p:sp>
    </p:spTree>
    <p:extLst>
      <p:ext uri="{BB962C8B-B14F-4D97-AF65-F5344CB8AC3E}">
        <p14:creationId xmlns:p14="http://schemas.microsoft.com/office/powerpoint/2010/main" val="2705873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666D9B-F5C2-4649-9974-C65E0B0A8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/>
              <a:t>8 Oplossing zoeken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9E8A7B6-09EB-4314-B9FB-98CE265AC0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6022" y="1561042"/>
            <a:ext cx="9160205" cy="4615921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5F28D5-421C-62CC-47A1-0F2362F6A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187C-40D1-4B14-8B4E-0F1D10977F10}" type="slidenum">
              <a:rPr lang="nl-NL" smtClean="0"/>
              <a:t>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6E09EB-252C-9E4C-AC45-78763DA06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Udens College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B5552F3-D4AA-43C6-A3D3-BDD476467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6125677"/>
            <a:ext cx="1051409" cy="59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75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A2F230-0964-476C-A929-2F3D4CE0E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/>
              <a:t>Oplossen met inklemmen</a:t>
            </a:r>
          </a:p>
        </p:txBody>
      </p:sp>
      <p:pic>
        <p:nvPicPr>
          <p:cNvPr id="6" name="Tijdelijke aanduiding voor inhoud 4">
            <a:extLst>
              <a:ext uri="{FF2B5EF4-FFF2-40B4-BE49-F238E27FC236}">
                <a16:creationId xmlns:a16="http://schemas.microsoft.com/office/drawing/2014/main" id="{D70FF510-E55A-4091-8D3F-645FA25EA2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8313" y="1317626"/>
            <a:ext cx="6826040" cy="4658254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231628-4FF8-67C7-5A7F-A9564A181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187C-40D1-4B14-8B4E-0F1D10977F10}" type="slidenum">
              <a:rPr lang="nl-NL" smtClean="0"/>
              <a:t>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D270B4-97EB-5C97-47C9-52880A68B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Udens College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F1A79E3-125F-40F1-ADA0-BF00C3847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6125677"/>
            <a:ext cx="1051409" cy="59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26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4AB523-FD8C-46E9-A738-6A9AC641E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dirty="0"/>
              <a:t>Leerdoelen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8A204F-A04E-4BBF-888A-10CB5750C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Aan het eind van de paragraaf weet je:</a:t>
            </a:r>
          </a:p>
          <a:p>
            <a:pPr marL="342900" lvl="0" indent="-342900">
              <a:lnSpc>
                <a:spcPts val="1600"/>
              </a:lnSpc>
              <a:spcBef>
                <a:spcPts val="5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wortelverband aan de formule kunt herkennen.</a:t>
            </a:r>
            <a:endParaRPr lang="nl-NL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formule van een wortelverband een tabel en een grafiek maakt.</a:t>
            </a:r>
            <a:endParaRPr lang="nl-NL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machtsverband aan de formule kunt herkennen.</a:t>
            </a:r>
            <a:endParaRPr lang="nl-NL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formule van een machtsverband een tabel en een grafiek maakt.</a:t>
            </a:r>
            <a:endParaRPr lang="nl-NL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hyperbolisch verband aan de formule kunt herkennen.</a:t>
            </a:r>
            <a:endParaRPr lang="nl-NL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formule van een hyperbolisch verband een tabel en een grafiek maakt.</a:t>
            </a: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Hoe je een formule van omgekeerd evenredig </a:t>
            </a:r>
            <a:r>
              <a:rPr lang="nl-NL" sz="1800" dirty="0">
                <a:solidFill>
                  <a:srgbClr val="000000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verband kunt herkennen. </a:t>
            </a:r>
            <a:endParaRPr lang="nl-NL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periodiek verband aan de grafiek kunt herkennen.</a:t>
            </a:r>
            <a:endParaRPr lang="nl-NL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uit de grafiek van een periodiek verband de periode en de uitwijking (amplitude) afleest.</a:t>
            </a:r>
            <a:endParaRPr lang="nl-NL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3D8C408-168B-4D84-9B2E-91F7F8FF96D9}"/>
              </a:ext>
            </a:extLst>
          </p:cNvPr>
          <p:cNvSpPr txBox="1"/>
          <p:nvPr/>
        </p:nvSpPr>
        <p:spPr>
          <a:xfrm>
            <a:off x="5835507" y="6396335"/>
            <a:ext cx="626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Overige Verbanden; 10. Machtsverbanden</a:t>
            </a:r>
          </a:p>
        </p:txBody>
      </p:sp>
    </p:spTree>
    <p:extLst>
      <p:ext uri="{BB962C8B-B14F-4D97-AF65-F5344CB8AC3E}">
        <p14:creationId xmlns:p14="http://schemas.microsoft.com/office/powerpoint/2010/main" val="2324849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945B43-AD2D-4B21-ADB1-515057A16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/>
              <a:t>11 Machtsverbanden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C1C4692-D3EB-4396-83D0-EC4E2298F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2109" y="1486959"/>
            <a:ext cx="6452698" cy="4690004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A2ED38-A5D2-81D5-CAEE-C2CADC15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187C-40D1-4B14-8B4E-0F1D10977F10}" type="slidenum">
              <a:rPr lang="nl-NL" smtClean="0"/>
              <a:t>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5BFF33-DB20-B90F-71FC-671E244D1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Udens College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D157987-C163-4313-A1ED-682BA3C5A8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6125677"/>
            <a:ext cx="1051409" cy="59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14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11. Machtsverbanden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8" y="1916832"/>
            <a:ext cx="8255000" cy="40767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A5345FD-EAD7-4990-9896-E03065C91056}"/>
              </a:ext>
            </a:extLst>
          </p:cNvPr>
          <p:cNvSpPr txBox="1"/>
          <p:nvPr/>
        </p:nvSpPr>
        <p:spPr>
          <a:xfrm>
            <a:off x="5835507" y="6396335"/>
            <a:ext cx="626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Overige Verbanden; 10. Machtsverbanden</a:t>
            </a:r>
          </a:p>
        </p:txBody>
      </p:sp>
    </p:spTree>
    <p:extLst>
      <p:ext uri="{BB962C8B-B14F-4D97-AF65-F5344CB8AC3E}">
        <p14:creationId xmlns:p14="http://schemas.microsoft.com/office/powerpoint/2010/main" val="40304385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34029E-1747-4B2A-80A5-6E9E7CD7D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/>
              <a:t>11 Machtsverbanden</a:t>
            </a:r>
          </a:p>
        </p:txBody>
      </p:sp>
      <p:pic>
        <p:nvPicPr>
          <p:cNvPr id="12290" name="Picture 2" descr="Voorbeeld machtsverband">
            <a:extLst>
              <a:ext uri="{FF2B5EF4-FFF2-40B4-BE49-F238E27FC236}">
                <a16:creationId xmlns:a16="http://schemas.microsoft.com/office/drawing/2014/main" id="{113B1A00-6D99-44EF-BEA4-728C9F1F9D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992" y="1386417"/>
            <a:ext cx="6819900" cy="511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ED7714-E64B-C9A7-9105-657FB638C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187C-40D1-4B14-8B4E-0F1D10977F10}" type="slidenum">
              <a:rPr lang="nl-NL" smtClean="0"/>
              <a:t>28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C7A16D-D263-7E05-8B1B-6E952AED7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Udens College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18EFE88-56F7-4801-9477-75F9126AB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6125677"/>
            <a:ext cx="1051409" cy="59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884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Somformule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80" y="2420888"/>
            <a:ext cx="3352800" cy="4064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DF4DEEA-3D2E-48C1-8898-B47A87ECFE6F}"/>
              </a:ext>
            </a:extLst>
          </p:cNvPr>
          <p:cNvSpPr txBox="1"/>
          <p:nvPr/>
        </p:nvSpPr>
        <p:spPr>
          <a:xfrm>
            <a:off x="5835507" y="6396335"/>
            <a:ext cx="626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Overige Verbanden; 10. Machtsverbanden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ABB5E63-3CB3-45FD-805A-EF14B91FBF71}"/>
              </a:ext>
            </a:extLst>
          </p:cNvPr>
          <p:cNvSpPr txBox="1"/>
          <p:nvPr/>
        </p:nvSpPr>
        <p:spPr>
          <a:xfrm>
            <a:off x="7540487" y="2420888"/>
            <a:ext cx="2464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Y=X</a:t>
            </a:r>
            <a:r>
              <a:rPr lang="nl-NL" baseline="30000" dirty="0"/>
              <a:t>2</a:t>
            </a:r>
          </a:p>
          <a:p>
            <a:r>
              <a:rPr lang="nl-NL" dirty="0"/>
              <a:t>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67A55B9-5A03-4D1B-8D9F-E7098EF6CDC8}"/>
              </a:ext>
            </a:extLst>
          </p:cNvPr>
          <p:cNvSpPr txBox="1"/>
          <p:nvPr/>
        </p:nvSpPr>
        <p:spPr>
          <a:xfrm>
            <a:off x="7540487" y="3032586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Y=4</a:t>
            </a:r>
          </a:p>
        </p:txBody>
      </p:sp>
    </p:spTree>
    <p:extLst>
      <p:ext uri="{BB962C8B-B14F-4D97-AF65-F5344CB8AC3E}">
        <p14:creationId xmlns:p14="http://schemas.microsoft.com/office/powerpoint/2010/main" val="3088851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BF4F1B-B8A5-4925-BF0F-F556BE03E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/>
              <a:t>Inleiding verbanden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453F501-0DA4-432E-918F-CE612AAFE0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847" y="1434042"/>
            <a:ext cx="7332555" cy="4742921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2C1C04-37A5-9813-6BE3-C3B37F0F8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187C-40D1-4B14-8B4E-0F1D10977F10}" type="slidenum">
              <a:rPr lang="nl-NL" smtClean="0"/>
              <a:t>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230B6E-F69A-3A2A-1CDF-C9132573D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Udens College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8F80C55-3556-424D-96D3-687C003A36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6156673"/>
            <a:ext cx="1051409" cy="59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333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C20BAB-195A-4BBC-B35B-CF8215EAA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12 Wortelverbanden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793B469-AF75-462D-96E2-919AA1F2E09B}"/>
              </a:ext>
            </a:extLst>
          </p:cNvPr>
          <p:cNvSpPr txBox="1"/>
          <p:nvPr/>
        </p:nvSpPr>
        <p:spPr>
          <a:xfrm>
            <a:off x="5835507" y="6396335"/>
            <a:ext cx="626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Overige Verbanden; 11. Wortel verbanden</a:t>
            </a:r>
          </a:p>
        </p:txBody>
      </p:sp>
      <p:pic>
        <p:nvPicPr>
          <p:cNvPr id="1028" name="Picture 4" descr="Wortel - Veggipedia">
            <a:extLst>
              <a:ext uri="{FF2B5EF4-FFF2-40B4-BE49-F238E27FC236}">
                <a16:creationId xmlns:a16="http://schemas.microsoft.com/office/drawing/2014/main" id="{241FCAA8-7D23-490F-8764-198584FE3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850" y="3429000"/>
            <a:ext cx="3299793" cy="275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orteltrekken - WikiWoordenboek">
            <a:extLst>
              <a:ext uri="{FF2B5EF4-FFF2-40B4-BE49-F238E27FC236}">
                <a16:creationId xmlns:a16="http://schemas.microsoft.com/office/drawing/2014/main" id="{F4725433-DE30-48A8-B2AA-F25424B53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904" y="315830"/>
            <a:ext cx="3299792" cy="362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orteltrekken - 4nix.nl">
            <a:extLst>
              <a:ext uri="{FF2B5EF4-FFF2-40B4-BE49-F238E27FC236}">
                <a16:creationId xmlns:a16="http://schemas.microsoft.com/office/drawing/2014/main" id="{6ECA6D0C-C8AB-4803-9EF7-06FCDC620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96" y="1957060"/>
            <a:ext cx="137160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869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35BB73-CA35-4DF4-8F9D-15FE229E7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/>
              <a:t> 12 Wortelverbanden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9155E85-E6EA-47DD-9E76-1E175A45C5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8298" y="1381125"/>
            <a:ext cx="7387487" cy="4795838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87DB1E-31FB-759E-F43F-F8BCA1091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187C-40D1-4B14-8B4E-0F1D10977F10}" type="slidenum">
              <a:rPr lang="nl-NL" smtClean="0"/>
              <a:t>31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874A1D-61E9-9483-E696-8E5FEF3F9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Udens College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FBA0B80-31AF-4A87-A4AB-20B03B57B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6125677"/>
            <a:ext cx="1051409" cy="59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421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5919E6-EE2F-4F1E-8599-7BC33AB12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/>
              <a:t>12 Wortelverbanden</a:t>
            </a:r>
          </a:p>
        </p:txBody>
      </p:sp>
      <p:pic>
        <p:nvPicPr>
          <p:cNvPr id="11266" name="Picture 2" descr="Voorbeeld wortelverband">
            <a:extLst>
              <a:ext uri="{FF2B5EF4-FFF2-40B4-BE49-F238E27FC236}">
                <a16:creationId xmlns:a16="http://schemas.microsoft.com/office/drawing/2014/main" id="{C201300D-F37C-4119-B4B8-65CEA1E0C3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391709"/>
            <a:ext cx="6278034" cy="471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399FF3-1D36-17E9-D939-36EF3E253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187C-40D1-4B14-8B4E-0F1D10977F10}" type="slidenum">
              <a:rPr lang="nl-NL" smtClean="0"/>
              <a:t>32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A9F6F7-5B3B-B99E-113E-F99BDADE8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Udens College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0FED10F-5AFB-41B5-A444-5FB5205ECE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6125677"/>
            <a:ext cx="1051409" cy="59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527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C20BAB-195A-4BBC-B35B-CF8215EAA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13. Omgekeerd evenredige verbanden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793B469-AF75-462D-96E2-919AA1F2E09B}"/>
              </a:ext>
            </a:extLst>
          </p:cNvPr>
          <p:cNvSpPr txBox="1"/>
          <p:nvPr/>
        </p:nvSpPr>
        <p:spPr>
          <a:xfrm>
            <a:off x="3564835" y="6396335"/>
            <a:ext cx="8535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Overige Verbanden; 12. Omgekeerd evenredige verbanden</a:t>
            </a:r>
          </a:p>
        </p:txBody>
      </p:sp>
      <p:pic>
        <p:nvPicPr>
          <p:cNvPr id="3074" name="Picture 2" descr="Wiskundeleraar">
            <a:extLst>
              <a:ext uri="{FF2B5EF4-FFF2-40B4-BE49-F238E27FC236}">
                <a16:creationId xmlns:a16="http://schemas.microsoft.com/office/drawing/2014/main" id="{F1C15B23-FA46-4481-965B-B564FF0EA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" y="2314247"/>
            <a:ext cx="3429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1C654E9-67FB-4358-8247-90A053EB4164}"/>
              </a:ext>
            </a:extLst>
          </p:cNvPr>
          <p:cNvSpPr txBox="1"/>
          <p:nvPr/>
        </p:nvSpPr>
        <p:spPr>
          <a:xfrm>
            <a:off x="5406887" y="2505670"/>
            <a:ext cx="59577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Kenmerken: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Je kunt geen 0 invullen, geeft error op 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In tabel: onderste x bovenste getal geeft dezelfde uitkomst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9207179F-EF8B-4D7B-9A1A-64C4CFF2E672}"/>
              </a:ext>
            </a:extLst>
          </p:cNvPr>
          <p:cNvSpPr/>
          <p:nvPr/>
        </p:nvSpPr>
        <p:spPr>
          <a:xfrm>
            <a:off x="6506817" y="4187687"/>
            <a:ext cx="3167270" cy="12722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0CCDAC6-BC6E-41D0-936E-3FD2A10FBB23}"/>
              </a:ext>
            </a:extLst>
          </p:cNvPr>
          <p:cNvSpPr txBox="1"/>
          <p:nvPr/>
        </p:nvSpPr>
        <p:spPr>
          <a:xfrm>
            <a:off x="5967454" y="4838987"/>
            <a:ext cx="31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X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0883902-CA20-441A-8E4A-E384ED9E0D66}"/>
              </a:ext>
            </a:extLst>
          </p:cNvPr>
          <p:cNvSpPr txBox="1"/>
          <p:nvPr/>
        </p:nvSpPr>
        <p:spPr>
          <a:xfrm>
            <a:off x="8156713" y="3863167"/>
            <a:ext cx="31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Y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650DD19-A4FE-479B-B02B-25E9B2F2B8CC}"/>
              </a:ext>
            </a:extLst>
          </p:cNvPr>
          <p:cNvSpPr txBox="1"/>
          <p:nvPr/>
        </p:nvSpPr>
        <p:spPr>
          <a:xfrm>
            <a:off x="7832790" y="4678665"/>
            <a:ext cx="454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1791611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8AD38D-12A0-46BA-A7CC-F9C55F75B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/>
              <a:t>13 Omgekeerd evenredige verband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52CBCF7-0FD3-46DB-9FBA-5B75CA4638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9387" y="1434042"/>
            <a:ext cx="6702892" cy="4742921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3F25A8-1185-4B9A-7104-A8FB3C89E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187C-40D1-4B14-8B4E-0F1D10977F10}" type="slidenum">
              <a:rPr lang="nl-NL" smtClean="0"/>
              <a:t>34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1E666C-3D57-B071-3E7D-DCDB14BFC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Udens College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F1AD457-3492-44DC-A527-91194579C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6125677"/>
            <a:ext cx="1051409" cy="59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128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B10385-B036-4557-9966-A775D8AB1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13 Omgekeerd evenredig verbanden (</a:t>
            </a:r>
            <a:r>
              <a:rPr lang="nl-NL" err="1"/>
              <a:t>vb</a:t>
            </a:r>
            <a:r>
              <a:rPr lang="nl-NL"/>
              <a:t>)</a:t>
            </a:r>
          </a:p>
        </p:txBody>
      </p:sp>
      <p:pic>
        <p:nvPicPr>
          <p:cNvPr id="9218" name="Picture 2" descr="Voorbeeld omgekeerd evenredig verband">
            <a:extLst>
              <a:ext uri="{FF2B5EF4-FFF2-40B4-BE49-F238E27FC236}">
                <a16:creationId xmlns:a16="http://schemas.microsoft.com/office/drawing/2014/main" id="{A519AEA1-1AE5-487D-AFC9-A1AEE23606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358" y="1461559"/>
            <a:ext cx="6341534" cy="475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6E2D0C-F47B-B774-0CC5-0E2EA6CE6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187C-40D1-4B14-8B4E-0F1D10977F10}" type="slidenum">
              <a:rPr lang="nl-NL" smtClean="0"/>
              <a:t>35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260979-7F28-577D-1870-54D0E1474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Udens College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A3F7049-51B9-4893-8EBB-A23E44AD1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6125677"/>
            <a:ext cx="1051409" cy="59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783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82F824-5B2B-4777-9E69-821745D5B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/>
              <a:t>14 Periodieke verbanden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9253672-1CDA-4D70-ADBD-F76B7CCB4D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0017" y="1452034"/>
            <a:ext cx="6555632" cy="4615921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216C98-EE4C-90B6-486D-603047053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187C-40D1-4B14-8B4E-0F1D10977F10}" type="slidenum">
              <a:rPr lang="nl-NL" smtClean="0"/>
              <a:t>36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86EAF9-F3EF-E09B-0486-671BB4099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Udens College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30243B8-44EC-4340-AE3A-234DF2394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6125677"/>
            <a:ext cx="1051409" cy="59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422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97449A-5A58-4865-8EC9-E36B893A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650"/>
            <a:ext cx="10515600" cy="1325563"/>
          </a:xfrm>
        </p:spPr>
        <p:txBody>
          <a:bodyPr/>
          <a:lstStyle/>
          <a:p>
            <a:pPr algn="ctr"/>
            <a:r>
              <a:rPr lang="nl-NL" dirty="0"/>
              <a:t>14 Periodiek verbanden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DCED6C-8BD3-252F-B50E-F771D8AE6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187C-40D1-4B14-8B4E-0F1D10977F10}" type="slidenum">
              <a:rPr lang="nl-NL" smtClean="0"/>
              <a:t>37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CF616E-9BC0-C4D9-B04C-1C7238AB2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Udens College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50B8B42-E0ED-4040-BC87-27843E8BE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6125677"/>
            <a:ext cx="1051409" cy="595798"/>
          </a:xfrm>
          <a:prstGeom prst="rect">
            <a:avLst/>
          </a:prstGeom>
        </p:spPr>
      </p:pic>
      <p:pic>
        <p:nvPicPr>
          <p:cNvPr id="8" name="Picture 2" descr="http://www.dr-aart.nl/Formules_bestanden/Periodiekverband3.jpg">
            <a:hlinkClick r:id="rId3"/>
            <a:extLst>
              <a:ext uri="{FF2B5EF4-FFF2-40B4-BE49-F238E27FC236}">
                <a16:creationId xmlns:a16="http://schemas.microsoft.com/office/drawing/2014/main" id="{72DDC329-D235-4E88-BA21-00C41DF15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57" y="1702852"/>
            <a:ext cx="6578485" cy="4422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8743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537" y="692696"/>
            <a:ext cx="8518277" cy="720080"/>
          </a:xfrm>
        </p:spPr>
        <p:txBody>
          <a:bodyPr/>
          <a:lstStyle/>
          <a:p>
            <a:r>
              <a:rPr lang="nl-NL" dirty="0"/>
              <a:t>Frequentie en periode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1772817"/>
            <a:ext cx="667702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6520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545" y="404664"/>
            <a:ext cx="8446269" cy="792088"/>
          </a:xfrm>
        </p:spPr>
        <p:txBody>
          <a:bodyPr/>
          <a:lstStyle/>
          <a:p>
            <a:r>
              <a:rPr lang="nl-NL" dirty="0"/>
              <a:t>Evenwichtsstand en amplitude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556792"/>
            <a:ext cx="832485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494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A21572-4418-4F28-B21F-F338FCBB0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/>
              <a:t>Inleiding verbanden</a:t>
            </a:r>
          </a:p>
        </p:txBody>
      </p:sp>
      <p:pic>
        <p:nvPicPr>
          <p:cNvPr id="11" name="Tijdelijke aanduiding voor inhoud 10">
            <a:extLst>
              <a:ext uri="{FF2B5EF4-FFF2-40B4-BE49-F238E27FC236}">
                <a16:creationId xmlns:a16="http://schemas.microsoft.com/office/drawing/2014/main" id="{43543C61-3297-455C-8B15-A1C314CE90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5709" y="1370542"/>
            <a:ext cx="6586748" cy="4806421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E60E23-4EF7-BC4B-31C3-49CCCA04ED95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D143B-F741-DB18-8F1C-F1ABBFFE7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Udens College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81C3F-EBDF-8B67-6BF9-B5D4C647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187C-40D1-4B14-8B4E-0F1D10977F10}" type="slidenum">
              <a:rPr lang="nl-NL" smtClean="0"/>
              <a:t>4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98FDCAC-26E5-45FF-AB15-364415892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6125677"/>
            <a:ext cx="1051409" cy="59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552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63553" y="66329"/>
            <a:ext cx="8374261" cy="802817"/>
          </a:xfrm>
        </p:spPr>
        <p:txBody>
          <a:bodyPr/>
          <a:lstStyle/>
          <a:p>
            <a:r>
              <a:rPr lang="nl-NL" dirty="0"/>
              <a:t>Frequentie van grafiek</a:t>
            </a:r>
          </a:p>
        </p:txBody>
      </p:sp>
      <p:pic>
        <p:nvPicPr>
          <p:cNvPr id="3076" name="Picture 4" descr="http://www.hhofstede.nl/modules/periodiek6.gif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3"/>
          <a:stretch/>
        </p:blipFill>
        <p:spPr bwMode="auto">
          <a:xfrm>
            <a:off x="1721712" y="1484784"/>
            <a:ext cx="5650237" cy="4464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968208" y="1700808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u="sng" dirty="0"/>
              <a:t>Frequentie:</a:t>
            </a:r>
          </a:p>
          <a:p>
            <a:r>
              <a:rPr lang="nl-NL" dirty="0"/>
              <a:t>Aantal keer dat een periode herhaalt wordt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7824192" y="3053191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u="sng" dirty="0"/>
              <a:t>Evenwichtsstand:</a:t>
            </a:r>
          </a:p>
          <a:p>
            <a:r>
              <a:rPr lang="nl-NL" dirty="0"/>
              <a:t>Gemiddelde tussen hoogste en laagste waarde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7968208" y="4509120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u="sng" dirty="0"/>
              <a:t>Amplitude:</a:t>
            </a:r>
          </a:p>
          <a:p>
            <a:r>
              <a:rPr lang="nl-NL" dirty="0"/>
              <a:t>Grootste uitwijking ten opzichte van evenwichtsstand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919536" y="1124745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Bereken van alle grafieken de frequentie, evenwichtsstand en amplitude</a:t>
            </a:r>
          </a:p>
        </p:txBody>
      </p:sp>
    </p:spTree>
    <p:extLst>
      <p:ext uri="{BB962C8B-B14F-4D97-AF65-F5344CB8AC3E}">
        <p14:creationId xmlns:p14="http://schemas.microsoft.com/office/powerpoint/2010/main" val="4226341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E62716-B3F3-4D4A-B7C5-DD6C5851F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/>
              <a:t> Exponentieel verband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AE4A47FD-229F-4F45-9C06-FE0F081EAE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3943" y="1497543"/>
            <a:ext cx="7564364" cy="467942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11E22C-63C2-853A-BCF8-62651BF36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187C-40D1-4B14-8B4E-0F1D10977F10}" type="slidenum">
              <a:rPr lang="nl-NL" smtClean="0"/>
              <a:t>41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EB2B6B-232A-6DE2-84D3-1C9E594CA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Udens College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8CF4801-A23E-44EA-95FB-6F116EE3A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6125677"/>
            <a:ext cx="1051409" cy="59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4126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CE51E0-3D09-4875-8F89-15D556E3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/>
              <a:t> Procenten en groeifactor bij exponentieel verband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7B7D199-DBBF-4A2D-92CA-A44CB178B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6271" y="1592792"/>
            <a:ext cx="6295308" cy="4584171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13C797-A0ED-8095-1990-03E89FE0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187C-40D1-4B14-8B4E-0F1D10977F10}" type="slidenum">
              <a:rPr lang="nl-NL" smtClean="0"/>
              <a:t>42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282DB2-BDF0-730D-976A-517E1B703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Udens College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705E513-5269-4894-BB60-6B1DEDD6C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6125677"/>
            <a:ext cx="1051409" cy="59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159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14511F-A7B5-40AA-B904-3C00CCBE8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/>
              <a:t> Exponentieel verband (</a:t>
            </a:r>
            <a:r>
              <a:rPr lang="nl-NL" err="1"/>
              <a:t>vb</a:t>
            </a:r>
            <a:r>
              <a:rPr lang="nl-NL"/>
              <a:t>)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924642F-1104-4C39-811C-C2A1B46BD9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6172" y="1455209"/>
            <a:ext cx="6499822" cy="4806421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A04A79-793A-1494-669F-9FABFE912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187C-40D1-4B14-8B4E-0F1D10977F10}" type="slidenum">
              <a:rPr lang="nl-NL" smtClean="0"/>
              <a:t>43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027037-AC99-F4A8-81D1-91D072471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Udens College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86A4932-F34C-4789-858E-B4382156D8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6125677"/>
            <a:ext cx="1051409" cy="59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560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6C7E6-49C1-40E9-94EE-5F42D0AFE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ea typeface="Calibri Light"/>
                <a:cs typeface="Calibri Light"/>
              </a:rPr>
              <a:t>Machtsverband en exponentieel verband (vb)</a:t>
            </a:r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5379B8F-9D6E-4D69-86D0-DEE256AEE9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9278" y="1338792"/>
            <a:ext cx="6666693" cy="4838171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F5CCD3-E8A2-3BE7-977F-7820063E7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187C-40D1-4B14-8B4E-0F1D10977F10}" type="slidenum">
              <a:rPr lang="nl-NL" smtClean="0"/>
              <a:t>44</a:t>
            </a:fld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6B2F2C9-F7D5-4B40-AF70-CD7768BAF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6125677"/>
            <a:ext cx="1051409" cy="59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14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4C32ED-D9A4-491D-A401-00A5B6677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/>
              <a:t>Inleiding verbanden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785A93C-4BC0-43D2-9EA7-7441FBA1E8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7177" y="1465792"/>
            <a:ext cx="7247313" cy="4711171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5930D8-2F1F-326B-637E-E41C3F45F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187C-40D1-4B14-8B4E-0F1D10977F10}" type="slidenum">
              <a:rPr lang="nl-NL" smtClean="0"/>
              <a:t>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53EF02-A180-BDD9-DDF2-E56F5A202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Udens College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5D588E5-29B5-422D-B404-ABC212675B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6125677"/>
            <a:ext cx="1051409" cy="59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03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4AB523-FD8C-46E9-A738-6A9AC641E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Lineair verband</a:t>
            </a:r>
            <a:br>
              <a:rPr lang="nl-NL" dirty="0"/>
            </a:br>
            <a:r>
              <a:rPr lang="nl-NL" sz="2800" i="1" dirty="0"/>
              <a:t>Leerdoelen</a:t>
            </a:r>
            <a:endParaRPr lang="nl-NL" i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8A204F-A04E-4BBF-888A-10CB5750C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Aan het eind van de paragraaf weet je: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hoe je aan een grafiek kunt zien of je te maken hebt met een lineair verband.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hoe je aan een tabel kunt zien of je te maken hebt met een lineair verband.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hoe je aan een formule kunt zien of je te maken hebt met een lineair verband.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Hoe je een lineaire formule opstelt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E668937-FF12-4B5B-93DF-D60BF1325565}"/>
              </a:ext>
            </a:extLst>
          </p:cNvPr>
          <p:cNvSpPr txBox="1"/>
          <p:nvPr/>
        </p:nvSpPr>
        <p:spPr>
          <a:xfrm>
            <a:off x="8966605" y="6396335"/>
            <a:ext cx="3134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Lineair Verband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A12A2D7-36E2-44D0-B378-D5538497F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072379"/>
            <a:ext cx="1143372" cy="64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787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85DB52-3491-4E1D-A50B-D31F76C0E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/>
              <a:t>1 Lineair verband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2083047-D5DF-4391-A909-FA3BA736D0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559" y="1455209"/>
            <a:ext cx="6498882" cy="4721754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5EDA37-5795-74E1-5F73-D0BC4D49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187C-40D1-4B14-8B4E-0F1D10977F10}" type="slidenum">
              <a:rPr lang="nl-NL" smtClean="0"/>
              <a:t>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B6FB56-C8FB-54CD-68D1-E0BE48CCD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Udens College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52E9385-D09E-435E-AD2A-86F657428D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6125677"/>
            <a:ext cx="1051409" cy="59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45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547CF9-2EF9-4AC9-AD38-14B4C0F00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/>
              <a:t>2 Lineaire formule maken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76D17AD-C1D1-4A1E-8003-921D32E508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607" y="2006905"/>
            <a:ext cx="7171752" cy="374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0E7470-D9EB-ACC8-F96E-946F15627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187C-40D1-4B14-8B4E-0F1D10977F10}" type="slidenum">
              <a:rPr lang="nl-NL" smtClean="0"/>
              <a:t>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82E5D5-D527-F2F3-C0B4-087F3F274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Udens College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209282A-AD11-4110-AE0A-FBA3143AE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6125677"/>
            <a:ext cx="1051409" cy="59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491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92CEB2-B11B-478C-973C-FAC3BD742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/>
              <a:t>2 Lineaire formule maken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4C94DA2-457F-4C99-B6F3-76014BB7E0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394" y="1677459"/>
            <a:ext cx="8053212" cy="449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AC528F-BE3A-D5F2-C6F9-7871F6A01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187C-40D1-4B14-8B4E-0F1D10977F10}" type="slidenum">
              <a:rPr lang="nl-NL" smtClean="0"/>
              <a:t>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94A848-80B2-E5DB-CF1A-902FCBB08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Udens College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80626CA-F1AB-473C-91ED-150298C77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6125677"/>
            <a:ext cx="1051409" cy="59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1335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BBEBEAA99C8C4A90D259B0712E8CB0" ma:contentTypeVersion="18" ma:contentTypeDescription="Een nieuw document maken." ma:contentTypeScope="" ma:versionID="f71afd64b60a8bc041600929bb4d23e2">
  <xsd:schema xmlns:xsd="http://www.w3.org/2001/XMLSchema" xmlns:xs="http://www.w3.org/2001/XMLSchema" xmlns:p="http://schemas.microsoft.com/office/2006/metadata/properties" xmlns:ns2="e4e62d6b-cebe-40dc-8816-4b1cdff1283f" xmlns:ns3="3f7b4c59-1b9c-4a33-a0ae-84e300ee64b2" targetNamespace="http://schemas.microsoft.com/office/2006/metadata/properties" ma:root="true" ma:fieldsID="b80ac4ce1ad8d3e3479868b5214c921f" ns2:_="" ns3:_="">
    <xsd:import namespace="e4e62d6b-cebe-40dc-8816-4b1cdff1283f"/>
    <xsd:import namespace="3f7b4c59-1b9c-4a33-a0ae-84e300ee64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e62d6b-cebe-40dc-8816-4b1cdff128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b4c59-1b9c-4a33-a0ae-84e300ee64b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BAB41F8-5D02-465B-AB87-1ED79207DA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1CD499-DDAF-4EE9-ACB7-8450660065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e62d6b-cebe-40dc-8816-4b1cdff1283f"/>
    <ds:schemaRef ds:uri="3f7b4c59-1b9c-4a33-a0ae-84e300ee64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68D9B1-27C4-4DBF-9492-D9855760E3C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859</Words>
  <Application>Microsoft Office PowerPoint</Application>
  <PresentationFormat>Breedbeeld</PresentationFormat>
  <Paragraphs>172</Paragraphs>
  <Slides>44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Symbol</vt:lpstr>
      <vt:lpstr>Wingdings</vt:lpstr>
      <vt:lpstr>Kantoorthema</vt:lpstr>
      <vt:lpstr>Inleiding verbanden</vt:lpstr>
      <vt:lpstr>Inleiding verbanden</vt:lpstr>
      <vt:lpstr>Inleiding verbanden</vt:lpstr>
      <vt:lpstr>Inleiding verbanden</vt:lpstr>
      <vt:lpstr>Inleiding verbanden</vt:lpstr>
      <vt:lpstr>1. Lineair verband Leerdoelen</vt:lpstr>
      <vt:lpstr>1 Lineair verband</vt:lpstr>
      <vt:lpstr>2 Lineaire formule maken</vt:lpstr>
      <vt:lpstr>2 Lineaire formule maken</vt:lpstr>
      <vt:lpstr>3. Oplossen met grafieken Leerdoelen</vt:lpstr>
      <vt:lpstr>3 Oplossen met grafieken</vt:lpstr>
      <vt:lpstr>3. Oplossen met grafieken</vt:lpstr>
      <vt:lpstr>4 Vergelijkingen en balansmethode</vt:lpstr>
      <vt:lpstr>4. Vergelijkingen en balansmethode</vt:lpstr>
      <vt:lpstr>4 Vergelijkingen en balansmethode (vb 1)</vt:lpstr>
      <vt:lpstr>4 Vergelijkingen en balansmethode (vb 2)</vt:lpstr>
      <vt:lpstr>Som-en verschilformule</vt:lpstr>
      <vt:lpstr> Recht evenredig verband</vt:lpstr>
      <vt:lpstr>6. Kwadratische verbanden Leerdoelen</vt:lpstr>
      <vt:lpstr>6 Kwadratische verbanden </vt:lpstr>
      <vt:lpstr>7 Parabool</vt:lpstr>
      <vt:lpstr>8. Toppen van een Parabool</vt:lpstr>
      <vt:lpstr>8 Oplossing zoeken</vt:lpstr>
      <vt:lpstr>Oplossen met inklemmen</vt:lpstr>
      <vt:lpstr>Leerdoelen</vt:lpstr>
      <vt:lpstr>11 Machtsverbanden</vt:lpstr>
      <vt:lpstr>11. Machtsverbanden</vt:lpstr>
      <vt:lpstr>11 Machtsverbanden</vt:lpstr>
      <vt:lpstr>Somformule</vt:lpstr>
      <vt:lpstr>12 Wortelverbanden</vt:lpstr>
      <vt:lpstr> 12 Wortelverbanden</vt:lpstr>
      <vt:lpstr>12 Wortelverbanden</vt:lpstr>
      <vt:lpstr>13. Omgekeerd evenredige verbanden</vt:lpstr>
      <vt:lpstr>13 Omgekeerd evenredige verband </vt:lpstr>
      <vt:lpstr>13 Omgekeerd evenredig verbanden (vb)</vt:lpstr>
      <vt:lpstr>14 Periodieke verbanden</vt:lpstr>
      <vt:lpstr>14 Periodiek verbanden</vt:lpstr>
      <vt:lpstr>Frequentie en periode</vt:lpstr>
      <vt:lpstr>Evenwichtsstand en amplitude</vt:lpstr>
      <vt:lpstr>Frequentie van grafiek</vt:lpstr>
      <vt:lpstr> Exponentieel verband</vt:lpstr>
      <vt:lpstr> Procenten en groeifactor bij exponentieel verband</vt:lpstr>
      <vt:lpstr> Exponentieel verband (vb)</vt:lpstr>
      <vt:lpstr>Machtsverband en exponentieel verband (vb)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Inleiding verbanden</dc:title>
  <dc:creator>Nijkamp, Gerald</dc:creator>
  <cp:lastModifiedBy>Selten, Harm</cp:lastModifiedBy>
  <cp:revision>33</cp:revision>
  <dcterms:created xsi:type="dcterms:W3CDTF">2022-04-04T11:46:59Z</dcterms:created>
  <dcterms:modified xsi:type="dcterms:W3CDTF">2022-04-20T10:34:51Z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0x0101008ABBEBEAA99C8C4A90D259B0712E8CB0</vt:lpwstr>
  </property>
</Properties>
</file>